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3" r:id="rId22"/>
    <p:sldId id="273" r:id="rId23"/>
    <p:sldId id="275" r:id="rId24"/>
    <p:sldId id="276" r:id="rId25"/>
    <p:sldId id="277" r:id="rId26"/>
    <p:sldId id="278" r:id="rId27"/>
    <p:sldId id="324" r:id="rId28"/>
    <p:sldId id="325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22" r:id="rId50"/>
    <p:sldId id="302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1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5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10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5.png"/><Relationship Id="rId10" Type="http://schemas.openxmlformats.org/officeDocument/2006/relationships/image" Target="../media/image135.png"/><Relationship Id="rId4" Type="http://schemas.openxmlformats.org/officeDocument/2006/relationships/image" Target="../media/image111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10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43.png"/><Relationship Id="rId5" Type="http://schemas.openxmlformats.org/officeDocument/2006/relationships/image" Target="../media/image5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1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10.png"/><Relationship Id="rId7" Type="http://schemas.openxmlformats.org/officeDocument/2006/relationships/image" Target="../media/image139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3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46.png"/><Relationship Id="rId5" Type="http://schemas.openxmlformats.org/officeDocument/2006/relationships/image" Target="../media/image5.png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image" Target="../media/image111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63.png"/><Relationship Id="rId3" Type="http://schemas.openxmlformats.org/officeDocument/2006/relationships/image" Target="../media/image110.png"/><Relationship Id="rId7" Type="http://schemas.openxmlformats.org/officeDocument/2006/relationships/image" Target="../media/image139.png"/><Relationship Id="rId12" Type="http://schemas.openxmlformats.org/officeDocument/2006/relationships/image" Target="../media/image16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61.png"/><Relationship Id="rId5" Type="http://schemas.openxmlformats.org/officeDocument/2006/relationships/image" Target="../media/image5.png"/><Relationship Id="rId10" Type="http://schemas.openxmlformats.org/officeDocument/2006/relationships/image" Target="../media/image160.png"/><Relationship Id="rId4" Type="http://schemas.openxmlformats.org/officeDocument/2006/relationships/image" Target="../media/image111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69.png"/><Relationship Id="rId3" Type="http://schemas.openxmlformats.org/officeDocument/2006/relationships/image" Target="../media/image110.png"/><Relationship Id="rId7" Type="http://schemas.openxmlformats.org/officeDocument/2006/relationships/image" Target="../media/image139.png"/><Relationship Id="rId12" Type="http://schemas.openxmlformats.org/officeDocument/2006/relationships/image" Target="../media/image16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67.png"/><Relationship Id="rId5" Type="http://schemas.openxmlformats.org/officeDocument/2006/relationships/image" Target="../media/image5.png"/><Relationship Id="rId10" Type="http://schemas.openxmlformats.org/officeDocument/2006/relationships/image" Target="../media/image166.png"/><Relationship Id="rId4" Type="http://schemas.openxmlformats.org/officeDocument/2006/relationships/image" Target="../media/image111.png"/><Relationship Id="rId9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30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74.png"/><Relationship Id="rId5" Type="http://schemas.openxmlformats.org/officeDocument/2006/relationships/image" Target="../media/image5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11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3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75.png"/><Relationship Id="rId5" Type="http://schemas.openxmlformats.org/officeDocument/2006/relationships/image" Target="../media/image5.png"/><Relationship Id="rId10" Type="http://schemas.openxmlformats.org/officeDocument/2006/relationships/image" Target="../media/image183.png"/><Relationship Id="rId4" Type="http://schemas.openxmlformats.org/officeDocument/2006/relationships/image" Target="../media/image111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10.png"/><Relationship Id="rId21" Type="http://schemas.openxmlformats.org/officeDocument/2006/relationships/image" Target="../media/image199.png"/><Relationship Id="rId7" Type="http://schemas.openxmlformats.org/officeDocument/2006/relationships/image" Target="../media/image187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130.png"/><Relationship Id="rId16" Type="http://schemas.openxmlformats.org/officeDocument/2006/relationships/image" Target="../media/image195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90.png"/><Relationship Id="rId5" Type="http://schemas.openxmlformats.org/officeDocument/2006/relationships/image" Target="../media/image5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46.png"/><Relationship Id="rId4" Type="http://schemas.openxmlformats.org/officeDocument/2006/relationships/image" Target="../media/image111.png"/><Relationship Id="rId9" Type="http://schemas.openxmlformats.org/officeDocument/2006/relationships/image" Target="../media/image138.png"/><Relationship Id="rId14" Type="http://schemas.openxmlformats.org/officeDocument/2006/relationships/image" Target="../media/image1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5.png"/><Relationship Id="rId18" Type="http://schemas.openxmlformats.org/officeDocument/2006/relationships/image" Target="../media/image209.png"/><Relationship Id="rId3" Type="http://schemas.openxmlformats.org/officeDocument/2006/relationships/image" Target="../media/image110.png"/><Relationship Id="rId21" Type="http://schemas.openxmlformats.org/officeDocument/2006/relationships/image" Target="../media/image212.png"/><Relationship Id="rId7" Type="http://schemas.openxmlformats.org/officeDocument/2006/relationships/image" Target="../media/image200.png"/><Relationship Id="rId12" Type="http://schemas.openxmlformats.org/officeDocument/2006/relationships/image" Target="../media/image204.png"/><Relationship Id="rId17" Type="http://schemas.openxmlformats.org/officeDocument/2006/relationships/image" Target="../media/image199.png"/><Relationship Id="rId2" Type="http://schemas.openxmlformats.org/officeDocument/2006/relationships/image" Target="../media/image130.png"/><Relationship Id="rId16" Type="http://schemas.openxmlformats.org/officeDocument/2006/relationships/image" Target="../media/image208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03.png"/><Relationship Id="rId5" Type="http://schemas.openxmlformats.org/officeDocument/2006/relationships/image" Target="../media/image5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0.png"/><Relationship Id="rId4" Type="http://schemas.openxmlformats.org/officeDocument/2006/relationships/image" Target="../media/image111.png"/><Relationship Id="rId9" Type="http://schemas.openxmlformats.org/officeDocument/2006/relationships/image" Target="../media/image193.png"/><Relationship Id="rId14" Type="http://schemas.openxmlformats.org/officeDocument/2006/relationships/image" Target="../media/image206.png"/><Relationship Id="rId22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17.png"/><Relationship Id="rId18" Type="http://schemas.openxmlformats.org/officeDocument/2006/relationships/image" Target="../media/image210.png"/><Relationship Id="rId3" Type="http://schemas.openxmlformats.org/officeDocument/2006/relationships/image" Target="../media/image110.png"/><Relationship Id="rId7" Type="http://schemas.openxmlformats.org/officeDocument/2006/relationships/image" Target="../media/image200.png"/><Relationship Id="rId12" Type="http://schemas.openxmlformats.org/officeDocument/2006/relationships/image" Target="../media/image216.png"/><Relationship Id="rId17" Type="http://schemas.openxmlformats.org/officeDocument/2006/relationships/image" Target="../media/image194.png"/><Relationship Id="rId2" Type="http://schemas.openxmlformats.org/officeDocument/2006/relationships/image" Target="../media/image13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15.png"/><Relationship Id="rId5" Type="http://schemas.openxmlformats.org/officeDocument/2006/relationships/image" Target="../media/image5.png"/><Relationship Id="rId15" Type="http://schemas.openxmlformats.org/officeDocument/2006/relationships/image" Target="../media/image218.png"/><Relationship Id="rId10" Type="http://schemas.openxmlformats.org/officeDocument/2006/relationships/image" Target="../media/image214.png"/><Relationship Id="rId4" Type="http://schemas.openxmlformats.org/officeDocument/2006/relationships/image" Target="../media/image111.png"/><Relationship Id="rId9" Type="http://schemas.openxmlformats.org/officeDocument/2006/relationships/image" Target="../media/image205.png"/><Relationship Id="rId14" Type="http://schemas.openxmlformats.org/officeDocument/2006/relationships/image" Target="../media/image2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10.png"/><Relationship Id="rId7" Type="http://schemas.openxmlformats.org/officeDocument/2006/relationships/image" Target="../media/image2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23.png"/><Relationship Id="rId5" Type="http://schemas.openxmlformats.org/officeDocument/2006/relationships/image" Target="../media/image5.png"/><Relationship Id="rId10" Type="http://schemas.openxmlformats.org/officeDocument/2006/relationships/image" Target="../media/image222.png"/><Relationship Id="rId4" Type="http://schemas.openxmlformats.org/officeDocument/2006/relationships/image" Target="../media/image111.png"/><Relationship Id="rId9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11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image" Target="../media/image13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28.png"/><Relationship Id="rId5" Type="http://schemas.openxmlformats.org/officeDocument/2006/relationships/image" Target="../media/image5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11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3.png"/><Relationship Id="rId3" Type="http://schemas.openxmlformats.org/officeDocument/2006/relationships/image" Target="../media/image110.png"/><Relationship Id="rId7" Type="http://schemas.openxmlformats.org/officeDocument/2006/relationships/image" Target="../media/image239.png"/><Relationship Id="rId12" Type="http://schemas.openxmlformats.org/officeDocument/2006/relationships/image" Target="../media/image242.png"/><Relationship Id="rId2" Type="http://schemas.openxmlformats.org/officeDocument/2006/relationships/image" Target="../media/image130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93.png"/><Relationship Id="rId5" Type="http://schemas.openxmlformats.org/officeDocument/2006/relationships/image" Target="../media/image5.png"/><Relationship Id="rId15" Type="http://schemas.openxmlformats.org/officeDocument/2006/relationships/image" Target="../media/image221.png"/><Relationship Id="rId10" Type="http://schemas.openxmlformats.org/officeDocument/2006/relationships/image" Target="../media/image241.png"/><Relationship Id="rId4" Type="http://schemas.openxmlformats.org/officeDocument/2006/relationships/image" Target="../media/image111.png"/><Relationship Id="rId9" Type="http://schemas.openxmlformats.org/officeDocument/2006/relationships/image" Target="../media/image205.png"/><Relationship Id="rId14" Type="http://schemas.openxmlformats.org/officeDocument/2006/relationships/image" Target="../media/image2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3" Type="http://schemas.openxmlformats.org/officeDocument/2006/relationships/image" Target="../media/image110.png"/><Relationship Id="rId7" Type="http://schemas.openxmlformats.org/officeDocument/2006/relationships/image" Target="../media/image239.png"/><Relationship Id="rId12" Type="http://schemas.openxmlformats.org/officeDocument/2006/relationships/image" Target="../media/image230.png"/><Relationship Id="rId17" Type="http://schemas.openxmlformats.org/officeDocument/2006/relationships/image" Target="../media/image253.png"/><Relationship Id="rId2" Type="http://schemas.openxmlformats.org/officeDocument/2006/relationships/image" Target="../media/image130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48.png"/><Relationship Id="rId5" Type="http://schemas.openxmlformats.org/officeDocument/2006/relationships/image" Target="../media/image5.png"/><Relationship Id="rId15" Type="http://schemas.openxmlformats.org/officeDocument/2006/relationships/image" Target="../media/image251.png"/><Relationship Id="rId10" Type="http://schemas.openxmlformats.org/officeDocument/2006/relationships/image" Target="../media/image194.png"/><Relationship Id="rId4" Type="http://schemas.openxmlformats.org/officeDocument/2006/relationships/image" Target="../media/image111.png"/><Relationship Id="rId9" Type="http://schemas.openxmlformats.org/officeDocument/2006/relationships/image" Target="../media/image247.png"/><Relationship Id="rId14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7.png"/><Relationship Id="rId18" Type="http://schemas.openxmlformats.org/officeDocument/2006/relationships/image" Target="../media/image260.png"/><Relationship Id="rId3" Type="http://schemas.openxmlformats.org/officeDocument/2006/relationships/image" Target="../media/image110.png"/><Relationship Id="rId21" Type="http://schemas.openxmlformats.org/officeDocument/2006/relationships/image" Target="../media/image263.png"/><Relationship Id="rId7" Type="http://schemas.openxmlformats.org/officeDocument/2006/relationships/image" Target="../media/image254.png"/><Relationship Id="rId12" Type="http://schemas.openxmlformats.org/officeDocument/2006/relationships/image" Target="../media/image221.png"/><Relationship Id="rId17" Type="http://schemas.openxmlformats.org/officeDocument/2006/relationships/image" Target="../media/image237.png"/><Relationship Id="rId2" Type="http://schemas.openxmlformats.org/officeDocument/2006/relationships/image" Target="../media/image130.png"/><Relationship Id="rId16" Type="http://schemas.openxmlformats.org/officeDocument/2006/relationships/image" Target="../media/image259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56.png"/><Relationship Id="rId5" Type="http://schemas.openxmlformats.org/officeDocument/2006/relationships/image" Target="../media/image5.png"/><Relationship Id="rId15" Type="http://schemas.openxmlformats.org/officeDocument/2006/relationships/image" Target="../media/image193.png"/><Relationship Id="rId23" Type="http://schemas.openxmlformats.org/officeDocument/2006/relationships/image" Target="../media/image265.png"/><Relationship Id="rId10" Type="http://schemas.openxmlformats.org/officeDocument/2006/relationships/image" Target="../media/image255.png"/><Relationship Id="rId19" Type="http://schemas.openxmlformats.org/officeDocument/2006/relationships/image" Target="../media/image261.png"/><Relationship Id="rId4" Type="http://schemas.openxmlformats.org/officeDocument/2006/relationships/image" Target="../media/image111.png"/><Relationship Id="rId9" Type="http://schemas.openxmlformats.org/officeDocument/2006/relationships/image" Target="../media/image205.png"/><Relationship Id="rId14" Type="http://schemas.openxmlformats.org/officeDocument/2006/relationships/image" Target="../media/image258.png"/><Relationship Id="rId22" Type="http://schemas.openxmlformats.org/officeDocument/2006/relationships/image" Target="../media/image2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0.png"/><Relationship Id="rId3" Type="http://schemas.openxmlformats.org/officeDocument/2006/relationships/image" Target="../media/image110.png"/><Relationship Id="rId7" Type="http://schemas.openxmlformats.org/officeDocument/2006/relationships/image" Target="../media/image254.png"/><Relationship Id="rId12" Type="http://schemas.openxmlformats.org/officeDocument/2006/relationships/image" Target="../media/image269.png"/><Relationship Id="rId17" Type="http://schemas.openxmlformats.org/officeDocument/2006/relationships/image" Target="../media/image273.png"/><Relationship Id="rId2" Type="http://schemas.openxmlformats.org/officeDocument/2006/relationships/image" Target="../media/image130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68.png"/><Relationship Id="rId5" Type="http://schemas.openxmlformats.org/officeDocument/2006/relationships/image" Target="../media/image5.png"/><Relationship Id="rId15" Type="http://schemas.openxmlformats.org/officeDocument/2006/relationships/image" Target="../media/image259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67.png"/><Relationship Id="rId14" Type="http://schemas.openxmlformats.org/officeDocument/2006/relationships/image" Target="../media/image2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79.png"/><Relationship Id="rId3" Type="http://schemas.openxmlformats.org/officeDocument/2006/relationships/image" Target="../media/image110.png"/><Relationship Id="rId7" Type="http://schemas.openxmlformats.org/officeDocument/2006/relationships/image" Target="../media/image274.png"/><Relationship Id="rId12" Type="http://schemas.openxmlformats.org/officeDocument/2006/relationships/image" Target="../media/image278.png"/><Relationship Id="rId17" Type="http://schemas.openxmlformats.org/officeDocument/2006/relationships/image" Target="../media/image281.png"/><Relationship Id="rId2" Type="http://schemas.openxmlformats.org/officeDocument/2006/relationships/image" Target="../media/image130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77.png"/><Relationship Id="rId5" Type="http://schemas.openxmlformats.org/officeDocument/2006/relationships/image" Target="../media/image5.png"/><Relationship Id="rId15" Type="http://schemas.openxmlformats.org/officeDocument/2006/relationships/image" Target="../media/image221.png"/><Relationship Id="rId10" Type="http://schemas.openxmlformats.org/officeDocument/2006/relationships/image" Target="../media/image276.png"/><Relationship Id="rId4" Type="http://schemas.openxmlformats.org/officeDocument/2006/relationships/image" Target="../media/image111.png"/><Relationship Id="rId9" Type="http://schemas.openxmlformats.org/officeDocument/2006/relationships/image" Target="../media/image205.png"/><Relationship Id="rId1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18" Type="http://schemas.openxmlformats.org/officeDocument/2006/relationships/image" Target="../media/image291.png"/><Relationship Id="rId3" Type="http://schemas.openxmlformats.org/officeDocument/2006/relationships/image" Target="../media/image110.png"/><Relationship Id="rId21" Type="http://schemas.openxmlformats.org/officeDocument/2006/relationships/image" Target="../media/image294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" Type="http://schemas.openxmlformats.org/officeDocument/2006/relationships/image" Target="../media/image130.png"/><Relationship Id="rId16" Type="http://schemas.openxmlformats.org/officeDocument/2006/relationships/image" Target="../media/image253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85.png"/><Relationship Id="rId5" Type="http://schemas.openxmlformats.org/officeDocument/2006/relationships/image" Target="../media/image5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92.png"/><Relationship Id="rId4" Type="http://schemas.openxmlformats.org/officeDocument/2006/relationships/image" Target="../media/image111.png"/><Relationship Id="rId9" Type="http://schemas.openxmlformats.org/officeDocument/2006/relationships/image" Target="../media/image205.png"/><Relationship Id="rId14" Type="http://schemas.openxmlformats.org/officeDocument/2006/relationships/image" Target="../media/image2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hyperlink" Target="https://glass-ceder-cb3.notion.site/HOME-daa2cd4c32b04018984388772a0d32ca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193.png"/><Relationship Id="rId18" Type="http://schemas.openxmlformats.org/officeDocument/2006/relationships/image" Target="../media/image304.png"/><Relationship Id="rId3" Type="http://schemas.openxmlformats.org/officeDocument/2006/relationships/image" Target="../media/image110.png"/><Relationship Id="rId21" Type="http://schemas.openxmlformats.org/officeDocument/2006/relationships/image" Target="../media/image307.png"/><Relationship Id="rId7" Type="http://schemas.openxmlformats.org/officeDocument/2006/relationships/image" Target="../media/image295.png"/><Relationship Id="rId12" Type="http://schemas.openxmlformats.org/officeDocument/2006/relationships/image" Target="../media/image299.png"/><Relationship Id="rId17" Type="http://schemas.openxmlformats.org/officeDocument/2006/relationships/image" Target="../media/image303.png"/><Relationship Id="rId2" Type="http://schemas.openxmlformats.org/officeDocument/2006/relationships/image" Target="../media/image130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65.png"/><Relationship Id="rId5" Type="http://schemas.openxmlformats.org/officeDocument/2006/relationships/image" Target="../media/image5.png"/><Relationship Id="rId15" Type="http://schemas.openxmlformats.org/officeDocument/2006/relationships/image" Target="../media/image301.png"/><Relationship Id="rId10" Type="http://schemas.openxmlformats.org/officeDocument/2006/relationships/image" Target="../media/image298.png"/><Relationship Id="rId19" Type="http://schemas.openxmlformats.org/officeDocument/2006/relationships/image" Target="../media/image305.png"/><Relationship Id="rId4" Type="http://schemas.openxmlformats.org/officeDocument/2006/relationships/image" Target="../media/image111.png"/><Relationship Id="rId9" Type="http://schemas.openxmlformats.org/officeDocument/2006/relationships/image" Target="../media/image297.png"/><Relationship Id="rId1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205.png"/><Relationship Id="rId3" Type="http://schemas.openxmlformats.org/officeDocument/2006/relationships/image" Target="../media/image110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00.png"/><Relationship Id="rId5" Type="http://schemas.openxmlformats.org/officeDocument/2006/relationships/image" Target="../media/image5.png"/><Relationship Id="rId15" Type="http://schemas.openxmlformats.org/officeDocument/2006/relationships/image" Target="../media/image314.png"/><Relationship Id="rId10" Type="http://schemas.openxmlformats.org/officeDocument/2006/relationships/image" Target="../media/image311.png"/><Relationship Id="rId4" Type="http://schemas.openxmlformats.org/officeDocument/2006/relationships/image" Target="../media/image111.png"/><Relationship Id="rId9" Type="http://schemas.openxmlformats.org/officeDocument/2006/relationships/image" Target="../media/image310.png"/><Relationship Id="rId14" Type="http://schemas.openxmlformats.org/officeDocument/2006/relationships/image" Target="../media/image3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110.png"/><Relationship Id="rId7" Type="http://schemas.openxmlformats.org/officeDocument/2006/relationships/image" Target="../media/image308.png"/><Relationship Id="rId12" Type="http://schemas.openxmlformats.org/officeDocument/2006/relationships/image" Target="../media/image319.png"/><Relationship Id="rId17" Type="http://schemas.openxmlformats.org/officeDocument/2006/relationships/image" Target="../media/image194.png"/><Relationship Id="rId2" Type="http://schemas.openxmlformats.org/officeDocument/2006/relationships/image" Target="../media/image130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18.png"/><Relationship Id="rId5" Type="http://schemas.openxmlformats.org/officeDocument/2006/relationships/image" Target="../media/image5.png"/><Relationship Id="rId15" Type="http://schemas.openxmlformats.org/officeDocument/2006/relationships/image" Target="../media/image321.png"/><Relationship Id="rId10" Type="http://schemas.openxmlformats.org/officeDocument/2006/relationships/image" Target="../media/image317.png"/><Relationship Id="rId4" Type="http://schemas.openxmlformats.org/officeDocument/2006/relationships/image" Target="../media/image111.png"/><Relationship Id="rId9" Type="http://schemas.openxmlformats.org/officeDocument/2006/relationships/image" Target="../media/image316.png"/><Relationship Id="rId14" Type="http://schemas.openxmlformats.org/officeDocument/2006/relationships/image" Target="../media/image2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205.png"/><Relationship Id="rId18" Type="http://schemas.openxmlformats.org/officeDocument/2006/relationships/image" Target="../media/image333.png"/><Relationship Id="rId26" Type="http://schemas.openxmlformats.org/officeDocument/2006/relationships/image" Target="../media/image340.png"/><Relationship Id="rId3" Type="http://schemas.openxmlformats.org/officeDocument/2006/relationships/image" Target="../media/image110.png"/><Relationship Id="rId21" Type="http://schemas.openxmlformats.org/officeDocument/2006/relationships/image" Target="../media/image336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332.png"/><Relationship Id="rId25" Type="http://schemas.openxmlformats.org/officeDocument/2006/relationships/image" Target="../media/image339.png"/><Relationship Id="rId2" Type="http://schemas.openxmlformats.org/officeDocument/2006/relationships/image" Target="../media/image130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27.png"/><Relationship Id="rId24" Type="http://schemas.openxmlformats.org/officeDocument/2006/relationships/image" Target="../media/image338.png"/><Relationship Id="rId5" Type="http://schemas.openxmlformats.org/officeDocument/2006/relationships/image" Target="../media/image5.png"/><Relationship Id="rId15" Type="http://schemas.openxmlformats.org/officeDocument/2006/relationships/image" Target="../media/image330.png"/><Relationship Id="rId23" Type="http://schemas.openxmlformats.org/officeDocument/2006/relationships/image" Target="../media/image193.png"/><Relationship Id="rId10" Type="http://schemas.openxmlformats.org/officeDocument/2006/relationships/image" Target="../media/image326.png"/><Relationship Id="rId19" Type="http://schemas.openxmlformats.org/officeDocument/2006/relationships/image" Target="../media/image334.png"/><Relationship Id="rId4" Type="http://schemas.openxmlformats.org/officeDocument/2006/relationships/image" Target="../media/image111.png"/><Relationship Id="rId9" Type="http://schemas.openxmlformats.org/officeDocument/2006/relationships/image" Target="../media/image325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18" Type="http://schemas.openxmlformats.org/officeDocument/2006/relationships/image" Target="../media/image253.png"/><Relationship Id="rId3" Type="http://schemas.openxmlformats.org/officeDocument/2006/relationships/image" Target="../media/image110.png"/><Relationship Id="rId21" Type="http://schemas.openxmlformats.org/officeDocument/2006/relationships/image" Target="../media/image352.png"/><Relationship Id="rId7" Type="http://schemas.openxmlformats.org/officeDocument/2006/relationships/image" Target="../media/image323.png"/><Relationship Id="rId12" Type="http://schemas.openxmlformats.org/officeDocument/2006/relationships/image" Target="../media/image346.png"/><Relationship Id="rId17" Type="http://schemas.openxmlformats.org/officeDocument/2006/relationships/image" Target="../media/image315.png"/><Relationship Id="rId2" Type="http://schemas.openxmlformats.org/officeDocument/2006/relationships/image" Target="../media/image130.png"/><Relationship Id="rId16" Type="http://schemas.openxmlformats.org/officeDocument/2006/relationships/image" Target="../media/image350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45.png"/><Relationship Id="rId5" Type="http://schemas.openxmlformats.org/officeDocument/2006/relationships/image" Target="../media/image5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19" Type="http://schemas.openxmlformats.org/officeDocument/2006/relationships/image" Target="../media/image330.png"/><Relationship Id="rId4" Type="http://schemas.openxmlformats.org/officeDocument/2006/relationships/image" Target="../media/image111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3" Type="http://schemas.openxmlformats.org/officeDocument/2006/relationships/image" Target="../media/image110.png"/><Relationship Id="rId21" Type="http://schemas.openxmlformats.org/officeDocument/2006/relationships/image" Target="../media/image365.png"/><Relationship Id="rId7" Type="http://schemas.openxmlformats.org/officeDocument/2006/relationships/image" Target="../media/image323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130.png"/><Relationship Id="rId16" Type="http://schemas.openxmlformats.org/officeDocument/2006/relationships/image" Target="../media/image361.png"/><Relationship Id="rId20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56.png"/><Relationship Id="rId5" Type="http://schemas.openxmlformats.org/officeDocument/2006/relationships/image" Target="../media/image5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19" Type="http://schemas.openxmlformats.org/officeDocument/2006/relationships/image" Target="../media/image330.png"/><Relationship Id="rId4" Type="http://schemas.openxmlformats.org/officeDocument/2006/relationships/image" Target="../media/image111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71.png"/><Relationship Id="rId18" Type="http://schemas.openxmlformats.org/officeDocument/2006/relationships/image" Target="../media/image373.png"/><Relationship Id="rId3" Type="http://schemas.openxmlformats.org/officeDocument/2006/relationships/image" Target="../media/image110.png"/><Relationship Id="rId7" Type="http://schemas.openxmlformats.org/officeDocument/2006/relationships/image" Target="../media/image367.png"/><Relationship Id="rId12" Type="http://schemas.openxmlformats.org/officeDocument/2006/relationships/image" Target="../media/image370.png"/><Relationship Id="rId17" Type="http://schemas.openxmlformats.org/officeDocument/2006/relationships/image" Target="../media/image372.png"/><Relationship Id="rId2" Type="http://schemas.openxmlformats.org/officeDocument/2006/relationships/image" Target="../media/image130.png"/><Relationship Id="rId16" Type="http://schemas.openxmlformats.org/officeDocument/2006/relationships/image" Target="../media/image194.png"/><Relationship Id="rId20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30.png"/><Relationship Id="rId5" Type="http://schemas.openxmlformats.org/officeDocument/2006/relationships/image" Target="../media/image5.png"/><Relationship Id="rId15" Type="http://schemas.openxmlformats.org/officeDocument/2006/relationships/image" Target="../media/image335.png"/><Relationship Id="rId10" Type="http://schemas.openxmlformats.org/officeDocument/2006/relationships/image" Target="../media/image369.png"/><Relationship Id="rId19" Type="http://schemas.openxmlformats.org/officeDocument/2006/relationships/image" Target="../media/image374.png"/><Relationship Id="rId4" Type="http://schemas.openxmlformats.org/officeDocument/2006/relationships/image" Target="../media/image111.png"/><Relationship Id="rId9" Type="http://schemas.openxmlformats.org/officeDocument/2006/relationships/image" Target="../media/image368.png"/><Relationship Id="rId14" Type="http://schemas.openxmlformats.org/officeDocument/2006/relationships/image" Target="../media/image3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30.png"/><Relationship Id="rId18" Type="http://schemas.openxmlformats.org/officeDocument/2006/relationships/image" Target="../media/image382.png"/><Relationship Id="rId3" Type="http://schemas.openxmlformats.org/officeDocument/2006/relationships/image" Target="../media/image110.png"/><Relationship Id="rId7" Type="http://schemas.openxmlformats.org/officeDocument/2006/relationships/image" Target="../media/image367.png"/><Relationship Id="rId12" Type="http://schemas.openxmlformats.org/officeDocument/2006/relationships/image" Target="../media/image379.png"/><Relationship Id="rId17" Type="http://schemas.openxmlformats.org/officeDocument/2006/relationships/image" Target="../media/image381.png"/><Relationship Id="rId2" Type="http://schemas.openxmlformats.org/officeDocument/2006/relationships/image" Target="../media/image130.png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94.png"/><Relationship Id="rId5" Type="http://schemas.openxmlformats.org/officeDocument/2006/relationships/image" Target="../media/image5.png"/><Relationship Id="rId15" Type="http://schemas.openxmlformats.org/officeDocument/2006/relationships/image" Target="../media/image253.png"/><Relationship Id="rId10" Type="http://schemas.openxmlformats.org/officeDocument/2006/relationships/image" Target="../media/image378.png"/><Relationship Id="rId19" Type="http://schemas.openxmlformats.org/officeDocument/2006/relationships/image" Target="../media/image383.png"/><Relationship Id="rId4" Type="http://schemas.openxmlformats.org/officeDocument/2006/relationships/image" Target="../media/image111.png"/><Relationship Id="rId9" Type="http://schemas.openxmlformats.org/officeDocument/2006/relationships/image" Target="../media/image377.png"/><Relationship Id="rId14" Type="http://schemas.openxmlformats.org/officeDocument/2006/relationships/image" Target="../media/image2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110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388.png"/><Relationship Id="rId5" Type="http://schemas.openxmlformats.org/officeDocument/2006/relationships/image" Target="../media/image5.png"/><Relationship Id="rId10" Type="http://schemas.openxmlformats.org/officeDocument/2006/relationships/image" Target="../media/image387.png"/><Relationship Id="rId4" Type="http://schemas.openxmlformats.org/officeDocument/2006/relationships/image" Target="../media/image111.png"/><Relationship Id="rId9" Type="http://schemas.openxmlformats.org/officeDocument/2006/relationships/image" Target="../media/image3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4906" y="7360963"/>
            <a:ext cx="7368128" cy="11989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484" y="5547346"/>
            <a:ext cx="14682615" cy="1658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26797" y="1991204"/>
            <a:ext cx="7821050" cy="3407565"/>
            <a:chOff x="5426797" y="1991204"/>
            <a:chExt cx="7821050" cy="34075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26797" y="1991204"/>
              <a:ext cx="4885971" cy="3323847"/>
              <a:chOff x="5426797" y="1991204"/>
              <a:chExt cx="4885971" cy="33238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26797" y="1991204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43242" y="2077328"/>
              <a:ext cx="4504606" cy="3321442"/>
              <a:chOff x="8743242" y="2077328"/>
              <a:chExt cx="4504606" cy="332144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43242" y="2077328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135755" cy="744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686" y="4838700"/>
            <a:ext cx="2778923" cy="5039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6" y="5500407"/>
            <a:ext cx="5357359" cy="4505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63" y="1501180"/>
            <a:ext cx="3048000" cy="33375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5" y="1889555"/>
            <a:ext cx="10695954" cy="3126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030" y="1501180"/>
            <a:ext cx="2350669" cy="4591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10" y="5434255"/>
            <a:ext cx="4785200" cy="2819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577" y="6207523"/>
            <a:ext cx="3872687" cy="37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5"/>
            <a:ext cx="3039870" cy="775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571" y="1934993"/>
            <a:ext cx="16214573" cy="7359327"/>
            <a:chOff x="1035571" y="1934993"/>
            <a:chExt cx="16214573" cy="73593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571" y="1934993"/>
              <a:ext cx="16214573" cy="7359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5"/>
            <a:ext cx="3252574" cy="775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2731" y="1405544"/>
            <a:ext cx="16136202" cy="8384473"/>
            <a:chOff x="882731" y="1405544"/>
            <a:chExt cx="16136202" cy="83844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" y="1405544"/>
              <a:ext cx="16136202" cy="8384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9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1475"/>
            <a:ext cx="5871308" cy="8323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59098" y="1394449"/>
            <a:ext cx="13400680" cy="8132430"/>
            <a:chOff x="2552672" y="1535299"/>
            <a:chExt cx="13400680" cy="8132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2672" y="1535299"/>
              <a:ext cx="13400680" cy="8132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6802" y="1482486"/>
            <a:ext cx="13317738" cy="8061947"/>
            <a:chOff x="2552672" y="1535299"/>
            <a:chExt cx="13317738" cy="80619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2672" y="1535299"/>
              <a:ext cx="13317738" cy="806194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46802" y="1514271"/>
            <a:ext cx="13400680" cy="8030162"/>
            <a:chOff x="2552672" y="1535299"/>
            <a:chExt cx="13400680" cy="8030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2672" y="1535299"/>
              <a:ext cx="13400680" cy="803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9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73016" y="1638300"/>
            <a:ext cx="13650224" cy="8289000"/>
            <a:chOff x="676190" y="1542326"/>
            <a:chExt cx="13650224" cy="8289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0" y="1542326"/>
              <a:ext cx="13650224" cy="828900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621" y="590104"/>
            <a:ext cx="6785422" cy="801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357" y="1638300"/>
            <a:ext cx="13743542" cy="8289000"/>
            <a:chOff x="676190" y="1542326"/>
            <a:chExt cx="13743542" cy="8289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190" y="1542326"/>
              <a:ext cx="13743542" cy="8289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82442" y="3942864"/>
            <a:ext cx="4576533" cy="1176823"/>
            <a:chOff x="13406255" y="3966034"/>
            <a:chExt cx="4576533" cy="1176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6255" y="3966034"/>
              <a:ext cx="4576533" cy="1176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1017" y="6286500"/>
            <a:ext cx="4576533" cy="1596465"/>
            <a:chOff x="13351178" y="5142857"/>
            <a:chExt cx="4576533" cy="1596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1178" y="5142857"/>
              <a:ext cx="4576533" cy="1596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7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582230" y="1512045"/>
            <a:ext cx="13019906" cy="8027398"/>
            <a:chOff x="4663998" y="1601812"/>
            <a:chExt cx="13019906" cy="8027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998" y="1601812"/>
              <a:ext cx="13019906" cy="8027398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621" y="590104"/>
            <a:ext cx="4939508" cy="832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465" y="1938267"/>
            <a:ext cx="3845794" cy="988918"/>
            <a:chOff x="330465" y="1938267"/>
            <a:chExt cx="3845794" cy="9889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465" y="1938267"/>
              <a:ext cx="3845794" cy="988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4488" y="1559525"/>
            <a:ext cx="13028571" cy="8019048"/>
            <a:chOff x="4705306" y="1759265"/>
            <a:chExt cx="13028571" cy="80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05306" y="1759265"/>
              <a:ext cx="13026151" cy="8016983"/>
              <a:chOff x="4705306" y="1759265"/>
              <a:chExt cx="13026151" cy="80169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05306" y="1759265"/>
                <a:ext cx="13026151" cy="80169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77070" y="4028443"/>
              <a:ext cx="2371314" cy="549870"/>
              <a:chOff x="6677070" y="4028443"/>
              <a:chExt cx="2371314" cy="54987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77070" y="4028443"/>
                <a:ext cx="2371314" cy="549870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639281" y="1554762"/>
            <a:ext cx="13003778" cy="8003213"/>
            <a:chOff x="4663998" y="1759265"/>
            <a:chExt cx="13003778" cy="80032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3998" y="1759265"/>
              <a:ext cx="13003778" cy="8003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003" y="3946384"/>
            <a:ext cx="3372101" cy="3849285"/>
            <a:chOff x="526003" y="3946384"/>
            <a:chExt cx="3372101" cy="38492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003" y="3946384"/>
              <a:ext cx="3372101" cy="384928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79895B-D16F-4D5B-9316-1E416D45EFF9}"/>
              </a:ext>
            </a:extLst>
          </p:cNvPr>
          <p:cNvSpPr/>
          <p:nvPr/>
        </p:nvSpPr>
        <p:spPr>
          <a:xfrm>
            <a:off x="838200" y="4229100"/>
            <a:ext cx="26670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A2FD49-8A80-4C51-8FD5-CB50E5BC0F37}"/>
              </a:ext>
            </a:extLst>
          </p:cNvPr>
          <p:cNvSpPr/>
          <p:nvPr/>
        </p:nvSpPr>
        <p:spPr>
          <a:xfrm>
            <a:off x="838200" y="5364684"/>
            <a:ext cx="26670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3A9AD8-28AB-4CBF-93C8-E012848E0222}"/>
              </a:ext>
            </a:extLst>
          </p:cNvPr>
          <p:cNvSpPr/>
          <p:nvPr/>
        </p:nvSpPr>
        <p:spPr>
          <a:xfrm>
            <a:off x="838200" y="6500269"/>
            <a:ext cx="26670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303252" y="1562100"/>
            <a:ext cx="13524718" cy="8465232"/>
            <a:chOff x="5126555" y="1694700"/>
            <a:chExt cx="12076190" cy="74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26555" y="1694700"/>
              <a:ext cx="12075208" cy="7470359"/>
              <a:chOff x="5126555" y="1694700"/>
              <a:chExt cx="12075208" cy="747035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26555" y="1694700"/>
                <a:ext cx="12075208" cy="74703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59878" y="4585490"/>
              <a:ext cx="3166387" cy="734235"/>
              <a:chOff x="10659878" y="4585490"/>
              <a:chExt cx="3166387" cy="7342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59878" y="4585490"/>
                <a:ext cx="3166387" cy="734235"/>
              </a:xfrm>
              <a:prstGeom prst="rect">
                <a:avLst/>
              </a:prstGeom>
            </p:spPr>
          </p:pic>
        </p:grpSp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621" y="590104"/>
            <a:ext cx="4939508" cy="832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774" y="1405544"/>
            <a:ext cx="3478088" cy="1213286"/>
            <a:chOff x="718774" y="1405544"/>
            <a:chExt cx="3478088" cy="1213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774" y="1405544"/>
              <a:ext cx="3478088" cy="1213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4675" y="1579025"/>
            <a:ext cx="13462195" cy="8465232"/>
            <a:chOff x="5126555" y="1694700"/>
            <a:chExt cx="12112552" cy="7470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6555" y="1694700"/>
              <a:ext cx="12112552" cy="74703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8600" y="3980174"/>
            <a:ext cx="3607784" cy="2326652"/>
            <a:chOff x="0" y="3979531"/>
            <a:chExt cx="3607784" cy="2326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979531"/>
              <a:ext cx="3607784" cy="232665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58989C-D420-426D-A277-23BD16BF2462}"/>
              </a:ext>
            </a:extLst>
          </p:cNvPr>
          <p:cNvSpPr/>
          <p:nvPr/>
        </p:nvSpPr>
        <p:spPr>
          <a:xfrm>
            <a:off x="709249" y="4076700"/>
            <a:ext cx="26670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AADB0-C659-4A8B-8282-C65547C04777}"/>
              </a:ext>
            </a:extLst>
          </p:cNvPr>
          <p:cNvSpPr/>
          <p:nvPr/>
        </p:nvSpPr>
        <p:spPr>
          <a:xfrm>
            <a:off x="709249" y="5191763"/>
            <a:ext cx="26670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4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4537184" cy="832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8388" y="1441518"/>
            <a:ext cx="13852212" cy="8578781"/>
            <a:chOff x="2521050" y="1543594"/>
            <a:chExt cx="13528937" cy="8108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1050" y="1543594"/>
              <a:ext cx="13528937" cy="810809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E71A5-1BEE-43FC-9F5A-C73F93B84192}"/>
              </a:ext>
            </a:extLst>
          </p:cNvPr>
          <p:cNvSpPr/>
          <p:nvPr/>
        </p:nvSpPr>
        <p:spPr>
          <a:xfrm>
            <a:off x="3581400" y="4644073"/>
            <a:ext cx="3048000" cy="36998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28600" y="1843534"/>
            <a:ext cx="11177883" cy="6967990"/>
            <a:chOff x="263110" y="2448979"/>
            <a:chExt cx="10491562" cy="6297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110" y="2448979"/>
              <a:ext cx="10491562" cy="6297327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28079-C5A0-4BDF-B23F-9679666439C3}"/>
              </a:ext>
            </a:extLst>
          </p:cNvPr>
          <p:cNvSpPr/>
          <p:nvPr/>
        </p:nvSpPr>
        <p:spPr>
          <a:xfrm>
            <a:off x="2378388" y="6286500"/>
            <a:ext cx="1126812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13EA47-D13D-43B4-A297-E36C6B0D7045}"/>
              </a:ext>
            </a:extLst>
          </p:cNvPr>
          <p:cNvGrpSpPr/>
          <p:nvPr/>
        </p:nvGrpSpPr>
        <p:grpSpPr>
          <a:xfrm>
            <a:off x="10260054" y="1502286"/>
            <a:ext cx="7696879" cy="3364544"/>
            <a:chOff x="10260054" y="1502286"/>
            <a:chExt cx="7696879" cy="33645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5504" y="1502286"/>
              <a:ext cx="6171429" cy="3364544"/>
              <a:chOff x="11785504" y="1502286"/>
              <a:chExt cx="6171429" cy="33645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85504" y="1502286"/>
                <a:ext cx="6171429" cy="3364544"/>
              </a:xfrm>
              <a:prstGeom prst="rect">
                <a:avLst/>
              </a:prstGeom>
            </p:spPr>
          </p:pic>
        </p:grp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CDD89520-89BA-4EF3-8C8C-20B305CE544E}"/>
                </a:ext>
              </a:extLst>
            </p:cNvPr>
            <p:cNvSpPr/>
            <p:nvPr/>
          </p:nvSpPr>
          <p:spPr>
            <a:xfrm rot="16200000">
              <a:off x="10655913" y="2537841"/>
              <a:ext cx="733732" cy="1525450"/>
            </a:xfrm>
            <a:prstGeom prst="downArrow">
              <a:avLst>
                <a:gd name="adj1" fmla="val 39374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D2768A-62A2-436D-A8B2-AB72F6D28A48}"/>
              </a:ext>
            </a:extLst>
          </p:cNvPr>
          <p:cNvGrpSpPr/>
          <p:nvPr/>
        </p:nvGrpSpPr>
        <p:grpSpPr>
          <a:xfrm>
            <a:off x="11785504" y="4644072"/>
            <a:ext cx="6171429" cy="4461827"/>
            <a:chOff x="11785504" y="4503772"/>
            <a:chExt cx="6171429" cy="43932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85504" y="5767351"/>
              <a:ext cx="6171429" cy="3129670"/>
              <a:chOff x="11785504" y="5767351"/>
              <a:chExt cx="6171429" cy="31296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85504" y="5767351"/>
                <a:ext cx="6171429" cy="3129670"/>
              </a:xfrm>
              <a:prstGeom prst="rect">
                <a:avLst/>
              </a:prstGeom>
            </p:spPr>
          </p:pic>
        </p:grpSp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A3B684E6-8F99-4729-BA9B-E802D1DE9411}"/>
                </a:ext>
              </a:extLst>
            </p:cNvPr>
            <p:cNvSpPr/>
            <p:nvPr/>
          </p:nvSpPr>
          <p:spPr>
            <a:xfrm>
              <a:off x="14504352" y="4503772"/>
              <a:ext cx="733732" cy="1525450"/>
            </a:xfrm>
            <a:prstGeom prst="downArrow">
              <a:avLst>
                <a:gd name="adj1" fmla="val 39374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320308" cy="801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2255" y="1438881"/>
            <a:ext cx="13535284" cy="8361567"/>
            <a:chOff x="2492255" y="1593831"/>
            <a:chExt cx="13535284" cy="81732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255" y="1593831"/>
              <a:ext cx="13535284" cy="817328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A97713-B563-4D01-BC07-CBFBD56C9CB3}"/>
              </a:ext>
            </a:extLst>
          </p:cNvPr>
          <p:cNvSpPr/>
          <p:nvPr/>
        </p:nvSpPr>
        <p:spPr>
          <a:xfrm>
            <a:off x="12877800" y="4172238"/>
            <a:ext cx="838200" cy="361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492255" y="1438881"/>
            <a:ext cx="13700245" cy="8475853"/>
            <a:chOff x="2492255" y="1593831"/>
            <a:chExt cx="13535284" cy="8173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2255" y="1593831"/>
              <a:ext cx="13535284" cy="8173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6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320308" cy="801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217" y="1443644"/>
            <a:ext cx="12983280" cy="7982652"/>
            <a:chOff x="2905951" y="1735258"/>
            <a:chExt cx="12983280" cy="7982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5951" y="1735258"/>
              <a:ext cx="12983280" cy="7982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8400" y="1443644"/>
            <a:ext cx="13805697" cy="8119456"/>
            <a:chOff x="2754488" y="1638872"/>
            <a:chExt cx="13134743" cy="7485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4488" y="1638872"/>
              <a:ext cx="13134743" cy="7485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5717" y="142949"/>
            <a:ext cx="3638673" cy="1457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329353"/>
            <a:ext cx="16939683" cy="114286"/>
            <a:chOff x="673016" y="1329353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329353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771" y="2071688"/>
            <a:ext cx="7990477" cy="7299288"/>
            <a:chOff x="1039771" y="2071688"/>
            <a:chExt cx="7990477" cy="7299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345" y="1980262"/>
              <a:ext cx="3112972" cy="10691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346" y="3592164"/>
              <a:ext cx="5801296" cy="106914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346" y="5204067"/>
              <a:ext cx="5432553" cy="10563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346" y="6815969"/>
              <a:ext cx="4739419" cy="9929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346" y="8427871"/>
              <a:ext cx="7108296" cy="992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7143" y="2095044"/>
            <a:ext cx="8786190" cy="7187978"/>
            <a:chOff x="9547143" y="2095044"/>
            <a:chExt cx="8786190" cy="7187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5716" y="6755843"/>
              <a:ext cx="5960334" cy="11006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5743" y="5171768"/>
              <a:ext cx="8720391" cy="99295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55743" y="3587693"/>
              <a:ext cx="4527420" cy="104057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55743" y="2003617"/>
              <a:ext cx="2970734" cy="99295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5743" y="8339918"/>
              <a:ext cx="3800820" cy="1050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77" y="952311"/>
            <a:ext cx="16939683" cy="114286"/>
            <a:chOff x="658077" y="952311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77" y="952311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446" y="246500"/>
            <a:ext cx="6298820" cy="7442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0228" y="1066597"/>
            <a:ext cx="17710254" cy="9219117"/>
            <a:chOff x="410228" y="1066597"/>
            <a:chExt cx="17710254" cy="9219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28" y="1066597"/>
              <a:ext cx="17710254" cy="9219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4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21" y="590104"/>
            <a:ext cx="4323553" cy="79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324" y="2744856"/>
            <a:ext cx="3073355" cy="1927728"/>
            <a:chOff x="576630" y="4937101"/>
            <a:chExt cx="6171429" cy="30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30" y="4937101"/>
              <a:ext cx="6171429" cy="30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5082" y="1380614"/>
            <a:ext cx="3116496" cy="1345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324" y="1881331"/>
            <a:ext cx="2959677" cy="7396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3103" y="1658081"/>
            <a:ext cx="2427678" cy="8404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487044" y="2726133"/>
            <a:ext cx="4015956" cy="1927728"/>
            <a:chOff x="8626033" y="4129787"/>
            <a:chExt cx="7429523" cy="37966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26033" y="4705672"/>
              <a:ext cx="3306091" cy="2644873"/>
              <a:chOff x="8626033" y="4705672"/>
              <a:chExt cx="3306091" cy="26448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26033" y="4705672"/>
                <a:ext cx="3306091" cy="264487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50448" y="4129787"/>
              <a:ext cx="2705108" cy="3796643"/>
              <a:chOff x="13350448" y="4129787"/>
              <a:chExt cx="2705108" cy="37966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50448" y="4129787"/>
                <a:ext cx="2705108" cy="37966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345205" y="5775233"/>
              <a:ext cx="513452" cy="505751"/>
              <a:chOff x="12345205" y="5775233"/>
              <a:chExt cx="513452" cy="5057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45205" y="5775233"/>
                <a:ext cx="513452" cy="505751"/>
              </a:xfrm>
              <a:prstGeom prst="rect">
                <a:avLst/>
              </a:prstGeom>
            </p:spPr>
          </p:pic>
        </p:grpSp>
      </p:grpSp>
      <p:pic>
        <p:nvPicPr>
          <p:cNvPr id="23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9583" y="5630366"/>
            <a:ext cx="2513836" cy="76305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33873" y="6531980"/>
            <a:ext cx="7611893" cy="2574078"/>
            <a:chOff x="9142635" y="6953992"/>
            <a:chExt cx="7154693" cy="2574078"/>
          </a:xfrm>
        </p:grpSpPr>
        <p:grpSp>
          <p:nvGrpSpPr>
            <p:cNvPr id="26" name="그룹 1005"/>
            <p:cNvGrpSpPr/>
            <p:nvPr/>
          </p:nvGrpSpPr>
          <p:grpSpPr>
            <a:xfrm>
              <a:off x="13372010" y="7011006"/>
              <a:ext cx="2925318" cy="2209357"/>
              <a:chOff x="10655881" y="4372178"/>
              <a:chExt cx="6171429" cy="3363429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55881" y="4372178"/>
                <a:ext cx="6171429" cy="3363429"/>
              </a:xfrm>
              <a:prstGeom prst="rect">
                <a:avLst/>
              </a:prstGeom>
            </p:spPr>
          </p:pic>
        </p:grpSp>
        <p:grpSp>
          <p:nvGrpSpPr>
            <p:cNvPr id="27" name="그룹 1006"/>
            <p:cNvGrpSpPr/>
            <p:nvPr/>
          </p:nvGrpSpPr>
          <p:grpSpPr>
            <a:xfrm>
              <a:off x="11093616" y="7001961"/>
              <a:ext cx="1801309" cy="2496230"/>
              <a:chOff x="5849242" y="4358409"/>
              <a:chExt cx="3800152" cy="3800152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49242" y="4358409"/>
                <a:ext cx="3800152" cy="3800152"/>
              </a:xfrm>
              <a:prstGeom prst="rect">
                <a:avLst/>
              </a:prstGeom>
            </p:spPr>
          </p:pic>
        </p:grpSp>
        <p:grpSp>
          <p:nvGrpSpPr>
            <p:cNvPr id="29" name="그룹 1007"/>
            <p:cNvGrpSpPr/>
            <p:nvPr/>
          </p:nvGrpSpPr>
          <p:grpSpPr>
            <a:xfrm>
              <a:off x="12894925" y="7886263"/>
              <a:ext cx="243381" cy="332216"/>
              <a:chOff x="9649394" y="5704632"/>
              <a:chExt cx="513452" cy="505751"/>
            </a:xfrm>
          </p:grpSpPr>
          <p:pic>
            <p:nvPicPr>
              <p:cNvPr id="3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49394" y="5704632"/>
                <a:ext cx="513452" cy="505751"/>
              </a:xfrm>
              <a:prstGeom prst="rect">
                <a:avLst/>
              </a:prstGeom>
            </p:spPr>
          </p:pic>
        </p:grpSp>
        <p:grpSp>
          <p:nvGrpSpPr>
            <p:cNvPr id="30" name="그룹 1008"/>
            <p:cNvGrpSpPr/>
            <p:nvPr/>
          </p:nvGrpSpPr>
          <p:grpSpPr>
            <a:xfrm>
              <a:off x="9142635" y="6953992"/>
              <a:ext cx="1857486" cy="2574078"/>
              <a:chOff x="1733333" y="4285383"/>
              <a:chExt cx="3918665" cy="3918665"/>
            </a:xfrm>
          </p:grpSpPr>
          <p:pic>
            <p:nvPicPr>
              <p:cNvPr id="33" name="Object 2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33333" y="4285383"/>
                <a:ext cx="3918665" cy="3918665"/>
              </a:xfrm>
              <a:prstGeom prst="rect">
                <a:avLst/>
              </a:prstGeom>
            </p:spPr>
          </p:pic>
        </p:grpSp>
        <p:grpSp>
          <p:nvGrpSpPr>
            <p:cNvPr id="31" name="그룹 1009"/>
            <p:cNvGrpSpPr/>
            <p:nvPr/>
          </p:nvGrpSpPr>
          <p:grpSpPr>
            <a:xfrm>
              <a:off x="10850234" y="7886263"/>
              <a:ext cx="243381" cy="332216"/>
              <a:chOff x="5335789" y="5704632"/>
              <a:chExt cx="513452" cy="505751"/>
            </a:xfrm>
          </p:grpSpPr>
          <p:pic>
            <p:nvPicPr>
              <p:cNvPr id="32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35789" y="5704632"/>
                <a:ext cx="513452" cy="505751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3"/>
          <p:cNvGrpSpPr/>
          <p:nvPr/>
        </p:nvGrpSpPr>
        <p:grpSpPr>
          <a:xfrm>
            <a:off x="20453982" y="8409481"/>
            <a:ext cx="154614" cy="299641"/>
            <a:chOff x="17474756" y="8450794"/>
            <a:chExt cx="186996" cy="1142857"/>
          </a:xfrm>
        </p:grpSpPr>
        <p:pic>
          <p:nvPicPr>
            <p:cNvPr id="3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pic>
        <p:nvPicPr>
          <p:cNvPr id="39" name="Object 1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5427" y="4084834"/>
            <a:ext cx="3299348" cy="817464"/>
          </a:xfrm>
          <a:prstGeom prst="rect">
            <a:avLst/>
          </a:prstGeom>
        </p:spPr>
      </p:pic>
      <p:pic>
        <p:nvPicPr>
          <p:cNvPr id="40" name="Object 1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45667" y="4191499"/>
            <a:ext cx="2384404" cy="710799"/>
          </a:xfrm>
          <a:prstGeom prst="rect">
            <a:avLst/>
          </a:prstGeom>
        </p:spPr>
      </p:pic>
      <p:grpSp>
        <p:nvGrpSpPr>
          <p:cNvPr id="45" name="그룹 1007"/>
          <p:cNvGrpSpPr/>
          <p:nvPr/>
        </p:nvGrpSpPr>
        <p:grpSpPr>
          <a:xfrm>
            <a:off x="14750636" y="5304779"/>
            <a:ext cx="2862064" cy="1142858"/>
            <a:chOff x="10843450" y="5601236"/>
            <a:chExt cx="6171429" cy="798429"/>
          </a:xfrm>
        </p:grpSpPr>
        <p:pic>
          <p:nvPicPr>
            <p:cNvPr id="46" name="Object 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3450" y="5601236"/>
              <a:ext cx="6171429" cy="79842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602177" y="4902299"/>
            <a:ext cx="4266222" cy="1744473"/>
            <a:chOff x="5997251" y="4904090"/>
            <a:chExt cx="7264329" cy="644645"/>
          </a:xfrm>
        </p:grpSpPr>
        <p:grpSp>
          <p:nvGrpSpPr>
            <p:cNvPr id="41" name="그룹 1005"/>
            <p:cNvGrpSpPr/>
            <p:nvPr/>
          </p:nvGrpSpPr>
          <p:grpSpPr>
            <a:xfrm>
              <a:off x="5997251" y="4904090"/>
              <a:ext cx="4235318" cy="644645"/>
              <a:chOff x="397625" y="4771084"/>
              <a:chExt cx="5122356" cy="2458731"/>
            </a:xfrm>
          </p:grpSpPr>
          <p:pic>
            <p:nvPicPr>
              <p:cNvPr id="42" name="Object 1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97625" y="4771084"/>
                <a:ext cx="5122356" cy="2458731"/>
              </a:xfrm>
              <a:prstGeom prst="rect">
                <a:avLst/>
              </a:prstGeom>
            </p:spPr>
          </p:pic>
        </p:grpSp>
        <p:grpSp>
          <p:nvGrpSpPr>
            <p:cNvPr id="43" name="그룹 1006"/>
            <p:cNvGrpSpPr/>
            <p:nvPr/>
          </p:nvGrpSpPr>
          <p:grpSpPr>
            <a:xfrm>
              <a:off x="11734800" y="4969321"/>
              <a:ext cx="1526780" cy="484139"/>
              <a:chOff x="6244426" y="5300653"/>
              <a:chExt cx="1846546" cy="1846546"/>
            </a:xfrm>
          </p:grpSpPr>
          <p:pic>
            <p:nvPicPr>
              <p:cNvPr id="44" name="Object 2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244426" y="5300653"/>
                <a:ext cx="1846546" cy="1846546"/>
              </a:xfrm>
              <a:prstGeom prst="rect">
                <a:avLst/>
              </a:prstGeom>
            </p:spPr>
          </p:pic>
        </p:grpSp>
        <p:grpSp>
          <p:nvGrpSpPr>
            <p:cNvPr id="47" name="그룹 1008"/>
            <p:cNvGrpSpPr/>
            <p:nvPr/>
          </p:nvGrpSpPr>
          <p:grpSpPr>
            <a:xfrm>
              <a:off x="10591800" y="5241815"/>
              <a:ext cx="424538" cy="132601"/>
              <a:chOff x="5575059" y="6146789"/>
              <a:chExt cx="513452" cy="505751"/>
            </a:xfrm>
          </p:grpSpPr>
          <p:pic>
            <p:nvPicPr>
              <p:cNvPr id="4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75059" y="6146789"/>
                <a:ext cx="513452" cy="505751"/>
              </a:xfrm>
              <a:prstGeom prst="rect">
                <a:avLst/>
              </a:prstGeom>
            </p:spPr>
          </p:pic>
        </p:grpSp>
      </p:grpSp>
      <p:pic>
        <p:nvPicPr>
          <p:cNvPr id="49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54332" y="6717210"/>
            <a:ext cx="5371268" cy="19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5082" y="1387498"/>
            <a:ext cx="3125256" cy="1340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5565" y="2176660"/>
            <a:ext cx="2800308" cy="8323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8627" y="3607096"/>
            <a:ext cx="6171429" cy="5415126"/>
            <a:chOff x="218627" y="3607096"/>
            <a:chExt cx="6171429" cy="5415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27" y="3607096"/>
              <a:ext cx="6171429" cy="5415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96041" y="3270027"/>
            <a:ext cx="3456554" cy="5752195"/>
            <a:chOff x="8496041" y="3270027"/>
            <a:chExt cx="3456554" cy="57521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6041" y="3270027"/>
              <a:ext cx="3456554" cy="5752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4195" y="6059902"/>
            <a:ext cx="2582361" cy="206589"/>
            <a:chOff x="5604195" y="6059902"/>
            <a:chExt cx="2582361" cy="2065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4195" y="6059902"/>
              <a:ext cx="2582361" cy="206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14286" y="4781980"/>
            <a:ext cx="6171429" cy="2555844"/>
            <a:chOff x="12114286" y="4781980"/>
            <a:chExt cx="6171429" cy="25558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14286" y="4781980"/>
              <a:ext cx="6171429" cy="2555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63014" y="5266781"/>
            <a:ext cx="566036" cy="514382"/>
            <a:chOff x="16663014" y="5266781"/>
            <a:chExt cx="566036" cy="5143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3014" y="5266781"/>
              <a:ext cx="566036" cy="514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2154" y="1387502"/>
            <a:ext cx="4391761" cy="13311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61025" y="4013156"/>
            <a:ext cx="2339314" cy="1326108"/>
            <a:chOff x="3861025" y="4013156"/>
            <a:chExt cx="2339314" cy="132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1025" y="4013156"/>
              <a:ext cx="2339314" cy="1326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0388" y="5838975"/>
            <a:ext cx="1694225" cy="564742"/>
            <a:chOff x="3830388" y="5838975"/>
            <a:chExt cx="1694225" cy="5647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0388" y="5838975"/>
              <a:ext cx="1694225" cy="564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1158" y="7060317"/>
            <a:ext cx="1592685" cy="1383544"/>
            <a:chOff x="3881158" y="7060317"/>
            <a:chExt cx="1592685" cy="1383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1158" y="7060317"/>
              <a:ext cx="1592685" cy="1383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30388" y="3872935"/>
            <a:ext cx="2455728" cy="1606550"/>
            <a:chOff x="3830388" y="3872935"/>
            <a:chExt cx="2455728" cy="16065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0388" y="3872935"/>
              <a:ext cx="2455728" cy="1606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02818" y="6837312"/>
            <a:ext cx="1721795" cy="1606550"/>
            <a:chOff x="3802818" y="6837312"/>
            <a:chExt cx="1721795" cy="16065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2818" y="6837312"/>
              <a:ext cx="1721795" cy="1606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61025" y="5600441"/>
            <a:ext cx="1663588" cy="1051379"/>
            <a:chOff x="3861025" y="5600441"/>
            <a:chExt cx="1663588" cy="10513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1025" y="5600441"/>
              <a:ext cx="1663588" cy="10513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77108" y="4264325"/>
            <a:ext cx="1138095" cy="823770"/>
            <a:chOff x="8177108" y="4264325"/>
            <a:chExt cx="1138095" cy="8237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7108" y="4264325"/>
              <a:ext cx="1138095" cy="8237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77108" y="5991831"/>
            <a:ext cx="1138095" cy="823770"/>
            <a:chOff x="8177108" y="5991831"/>
            <a:chExt cx="1138095" cy="8237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7108" y="5991831"/>
              <a:ext cx="1138095" cy="8237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77108" y="7450359"/>
            <a:ext cx="1138095" cy="823770"/>
            <a:chOff x="8177108" y="7450359"/>
            <a:chExt cx="1138095" cy="8237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7108" y="7450359"/>
              <a:ext cx="1138095" cy="82377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4643" y="7475054"/>
            <a:ext cx="3403984" cy="83236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4643" y="5383520"/>
            <a:ext cx="3227708" cy="172031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4859" y="3679725"/>
            <a:ext cx="3358098" cy="1307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2154" y="1387502"/>
            <a:ext cx="4391761" cy="13311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8546" y="3034299"/>
            <a:ext cx="1948762" cy="1888243"/>
            <a:chOff x="4128546" y="3034299"/>
            <a:chExt cx="1948762" cy="1888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8546" y="3034299"/>
              <a:ext cx="1948762" cy="1888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8546" y="7129181"/>
            <a:ext cx="1979189" cy="1893042"/>
            <a:chOff x="4128546" y="7129181"/>
            <a:chExt cx="1979189" cy="18930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8546" y="7129181"/>
              <a:ext cx="1979189" cy="18930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8803" y="5297393"/>
            <a:ext cx="2018932" cy="1486726"/>
            <a:chOff x="4088803" y="5297393"/>
            <a:chExt cx="2018932" cy="14867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8803" y="5297393"/>
              <a:ext cx="2018932" cy="14867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77107" y="3746312"/>
            <a:ext cx="1138095" cy="823770"/>
            <a:chOff x="8177108" y="4264325"/>
            <a:chExt cx="1138095" cy="8237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7108" y="4264325"/>
              <a:ext cx="1138095" cy="823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77107" y="5827037"/>
            <a:ext cx="1138095" cy="823770"/>
            <a:chOff x="8177108" y="5991831"/>
            <a:chExt cx="1138095" cy="8237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7108" y="5991831"/>
              <a:ext cx="1138095" cy="823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77108" y="7450359"/>
            <a:ext cx="1138095" cy="823770"/>
            <a:chOff x="8177108" y="7450359"/>
            <a:chExt cx="1138095" cy="8237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7108" y="7450359"/>
              <a:ext cx="1138095" cy="8237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23704" y="7290593"/>
            <a:ext cx="3879984" cy="12575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6166" y="5610149"/>
            <a:ext cx="3705079" cy="12575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6820" y="3528266"/>
            <a:ext cx="3665022" cy="17012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02892" y="3102229"/>
            <a:ext cx="1656559" cy="1676829"/>
            <a:chOff x="4202892" y="3102229"/>
            <a:chExt cx="1656559" cy="16768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2892" y="3102229"/>
              <a:ext cx="1656559" cy="16768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74078" y="5454730"/>
            <a:ext cx="1750492" cy="1329389"/>
            <a:chOff x="4174078" y="5454730"/>
            <a:chExt cx="1750492" cy="13293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4078" y="5454730"/>
              <a:ext cx="1750492" cy="13293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14695" y="7195997"/>
            <a:ext cx="1879271" cy="1718191"/>
            <a:chOff x="4214695" y="7195997"/>
            <a:chExt cx="1879271" cy="171819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4695" y="7195997"/>
              <a:ext cx="1879271" cy="17181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2154" y="1387502"/>
            <a:ext cx="4391761" cy="13311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80838" y="3977867"/>
            <a:ext cx="1138095" cy="823770"/>
            <a:chOff x="7880838" y="3977867"/>
            <a:chExt cx="1138095" cy="8237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838" y="3977867"/>
              <a:ext cx="1138095" cy="823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1991" y="6685849"/>
            <a:ext cx="1138095" cy="823770"/>
            <a:chOff x="7811991" y="6685849"/>
            <a:chExt cx="1138095" cy="8237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1991" y="6685849"/>
              <a:ext cx="1138095" cy="8237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6859" y="6400736"/>
            <a:ext cx="3692575" cy="13568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6859" y="3693501"/>
            <a:ext cx="3845908" cy="13568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58980" y="3071945"/>
            <a:ext cx="1887208" cy="252203"/>
            <a:chOff x="4158980" y="3071945"/>
            <a:chExt cx="1887208" cy="2522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8980" y="3071945"/>
              <a:ext cx="1887208" cy="252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9035" y="3441237"/>
            <a:ext cx="2071869" cy="1952108"/>
            <a:chOff x="4459035" y="3441237"/>
            <a:chExt cx="2071869" cy="19521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9035" y="3441237"/>
              <a:ext cx="2071869" cy="19521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31441" y="5506024"/>
            <a:ext cx="1752716" cy="324577"/>
            <a:chOff x="4131441" y="5506024"/>
            <a:chExt cx="1752716" cy="324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1441" y="5506024"/>
              <a:ext cx="1752716" cy="324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00949" y="5914064"/>
            <a:ext cx="1874644" cy="2367339"/>
            <a:chOff x="4500949" y="5914064"/>
            <a:chExt cx="1874644" cy="23673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0949" y="5914064"/>
              <a:ext cx="1874644" cy="23673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2154" y="1387502"/>
            <a:ext cx="4391761" cy="13310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80838" y="3977867"/>
            <a:ext cx="1138095" cy="823770"/>
            <a:chOff x="7880838" y="3977867"/>
            <a:chExt cx="1138095" cy="8237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838" y="3977867"/>
              <a:ext cx="1138095" cy="8237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6859" y="3762345"/>
            <a:ext cx="3643603" cy="12880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05997" y="3032013"/>
            <a:ext cx="1684479" cy="400466"/>
            <a:chOff x="3105997" y="3032013"/>
            <a:chExt cx="1684479" cy="400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5997" y="3032013"/>
              <a:ext cx="1684479" cy="400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66238" y="3418709"/>
            <a:ext cx="3184820" cy="2567498"/>
            <a:chOff x="3566238" y="3418709"/>
            <a:chExt cx="3184820" cy="25674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6238" y="3418709"/>
              <a:ext cx="3184820" cy="2567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1104" y="6026621"/>
            <a:ext cx="2561067" cy="3625607"/>
            <a:chOff x="3491104" y="6026621"/>
            <a:chExt cx="2561067" cy="36256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1104" y="6026621"/>
              <a:ext cx="2561067" cy="36256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0838" y="7354651"/>
            <a:ext cx="1138095" cy="823770"/>
            <a:chOff x="7880838" y="7354651"/>
            <a:chExt cx="1138095" cy="8237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0838" y="7354651"/>
              <a:ext cx="1138095" cy="8237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6859" y="6905053"/>
            <a:ext cx="3739298" cy="1720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7" y="1591031"/>
            <a:ext cx="5869068" cy="14455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096" y="1712336"/>
            <a:ext cx="12033624" cy="6016812"/>
            <a:chOff x="165096" y="1712336"/>
            <a:chExt cx="12033624" cy="60168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96" y="1712336"/>
              <a:ext cx="12033624" cy="6016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9089" y="3419267"/>
            <a:ext cx="2993125" cy="868235"/>
            <a:chOff x="12709089" y="3419267"/>
            <a:chExt cx="2993125" cy="8682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9089" y="3419267"/>
              <a:ext cx="2993125" cy="868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74883" y="2334257"/>
            <a:ext cx="2069561" cy="577103"/>
            <a:chOff x="2974883" y="2334257"/>
            <a:chExt cx="2069561" cy="5771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4883" y="2334257"/>
              <a:ext cx="2069561" cy="577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016" y="3190277"/>
            <a:ext cx="10570033" cy="4285897"/>
            <a:chOff x="673016" y="3190277"/>
            <a:chExt cx="10570033" cy="4285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016" y="3190277"/>
              <a:ext cx="10570033" cy="4285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80008" y="2414376"/>
            <a:ext cx="533206" cy="385942"/>
            <a:chOff x="5380008" y="2414376"/>
            <a:chExt cx="533206" cy="3859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0008" y="2414376"/>
              <a:ext cx="533206" cy="3859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98719" y="4287502"/>
            <a:ext cx="3566417" cy="1119248"/>
            <a:chOff x="12198719" y="4287502"/>
            <a:chExt cx="3566417" cy="11192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8719" y="4287502"/>
              <a:ext cx="3566417" cy="11192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5727" y="2366756"/>
            <a:ext cx="1555417" cy="577103"/>
            <a:chOff x="9725727" y="2366756"/>
            <a:chExt cx="1555417" cy="5771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5727" y="2366756"/>
              <a:ext cx="1555417" cy="5771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0987" y="2407547"/>
            <a:ext cx="1690241" cy="4900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15305" y="7729148"/>
            <a:ext cx="533206" cy="385942"/>
            <a:chOff x="5915305" y="7729148"/>
            <a:chExt cx="533206" cy="3859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915305" y="7729148"/>
              <a:ext cx="533206" cy="3859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01560" y="8217408"/>
            <a:ext cx="1720842" cy="5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7" y="1591031"/>
            <a:ext cx="5869068" cy="14455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524" y="1652579"/>
            <a:ext cx="11982638" cy="6006297"/>
            <a:chOff x="221524" y="1652579"/>
            <a:chExt cx="11982638" cy="6006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524" y="1652579"/>
              <a:ext cx="11982638" cy="60062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524" y="7579271"/>
            <a:ext cx="11982638" cy="1153329"/>
            <a:chOff x="221524" y="7579271"/>
            <a:chExt cx="11982638" cy="11533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524" y="7579271"/>
              <a:ext cx="11982638" cy="1153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705" y="2158508"/>
            <a:ext cx="10566858" cy="5206571"/>
            <a:chOff x="795705" y="2158508"/>
            <a:chExt cx="10566858" cy="5206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705" y="2158508"/>
              <a:ext cx="10566858" cy="5206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99908" y="3987141"/>
            <a:ext cx="533046" cy="385826"/>
            <a:chOff x="11699908" y="3987141"/>
            <a:chExt cx="533046" cy="385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11699908" y="3987141"/>
              <a:ext cx="533046" cy="38582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4324" y="3980743"/>
            <a:ext cx="1915377" cy="4680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3922" y="7163031"/>
            <a:ext cx="10566858" cy="1985808"/>
            <a:chOff x="803922" y="7163031"/>
            <a:chExt cx="10566858" cy="19858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922" y="7163031"/>
              <a:ext cx="10566858" cy="19858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84968" y="8042107"/>
            <a:ext cx="533046" cy="385826"/>
            <a:chOff x="11684968" y="8042107"/>
            <a:chExt cx="533046" cy="385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11684968" y="8042107"/>
              <a:ext cx="533046" cy="38582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49372" y="8035705"/>
            <a:ext cx="1852549" cy="4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60793"/>
            <a:ext cx="5869144" cy="14739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810" y="2759092"/>
            <a:ext cx="4107659" cy="2222009"/>
            <a:chOff x="1023810" y="2759092"/>
            <a:chExt cx="4107659" cy="22220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810" y="2759092"/>
              <a:ext cx="4107659" cy="2222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1979" y="4723910"/>
            <a:ext cx="566036" cy="514382"/>
            <a:chOff x="4251979" y="4723910"/>
            <a:chExt cx="566036" cy="5143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1979" y="4723910"/>
              <a:ext cx="566036" cy="514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17027" y="7125238"/>
            <a:ext cx="3124009" cy="361157"/>
            <a:chOff x="1817027" y="7125238"/>
            <a:chExt cx="3124009" cy="3611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7027" y="7125238"/>
              <a:ext cx="3124009" cy="3611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21260" y="2896781"/>
            <a:ext cx="1357479" cy="329674"/>
            <a:chOff x="8921260" y="2896781"/>
            <a:chExt cx="1357479" cy="329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1260" y="2896781"/>
              <a:ext cx="1357479" cy="329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28974" y="3566383"/>
            <a:ext cx="10323236" cy="2517554"/>
            <a:chOff x="6828974" y="3566383"/>
            <a:chExt cx="10323236" cy="25175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8974" y="3566383"/>
              <a:ext cx="10323236" cy="25175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52535" y="8190299"/>
            <a:ext cx="4215165" cy="237697"/>
            <a:chOff x="11252535" y="8190299"/>
            <a:chExt cx="4215165" cy="2376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2535" y="8190299"/>
              <a:ext cx="4215165" cy="2376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3242" y="7486395"/>
            <a:ext cx="2672414" cy="338757"/>
            <a:chOff x="1173242" y="7486395"/>
            <a:chExt cx="2672414" cy="3387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242" y="7486395"/>
              <a:ext cx="2672414" cy="3387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61753" y="8146032"/>
            <a:ext cx="2754018" cy="295734"/>
            <a:chOff x="8261753" y="8146032"/>
            <a:chExt cx="2754018" cy="295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61753" y="8146032"/>
              <a:ext cx="2754018" cy="2957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25588" y="7486395"/>
            <a:ext cx="2411762" cy="434117"/>
            <a:chOff x="3925588" y="7486395"/>
            <a:chExt cx="2411762" cy="4341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5588" y="7486395"/>
              <a:ext cx="2411762" cy="4341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78740" y="7604296"/>
            <a:ext cx="3124009" cy="361157"/>
            <a:chOff x="10278740" y="7604296"/>
            <a:chExt cx="3124009" cy="3611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8740" y="7604296"/>
              <a:ext cx="3124009" cy="3611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47535" y="2165335"/>
            <a:ext cx="1812457" cy="7618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038297" y="2147774"/>
            <a:ext cx="2313883" cy="862917"/>
            <a:chOff x="6038297" y="2147774"/>
            <a:chExt cx="2313883" cy="8629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8297" y="2147774"/>
              <a:ext cx="2313883" cy="8629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76600" y="5888466"/>
            <a:ext cx="671479" cy="607356"/>
            <a:chOff x="2809984" y="5672052"/>
            <a:chExt cx="1138095" cy="8237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809984" y="5672052"/>
              <a:ext cx="1138095" cy="8237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38297" y="6076834"/>
            <a:ext cx="790677" cy="576149"/>
            <a:chOff x="5690879" y="5829214"/>
            <a:chExt cx="1138095" cy="8237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90879" y="5829214"/>
              <a:ext cx="1138095" cy="8237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52535" y="6241100"/>
            <a:ext cx="785655" cy="578800"/>
            <a:chOff x="10900095" y="6241100"/>
            <a:chExt cx="1138095" cy="82377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10900095" y="6241100"/>
              <a:ext cx="1138095" cy="823770"/>
            </a:xfrm>
            <a:prstGeom prst="rect">
              <a:avLst/>
            </a:prstGeom>
          </p:spPr>
        </p:pic>
      </p:grpSp>
      <p:grpSp>
        <p:nvGrpSpPr>
          <p:cNvPr id="42" name="그룹 1018"/>
          <p:cNvGrpSpPr/>
          <p:nvPr/>
        </p:nvGrpSpPr>
        <p:grpSpPr>
          <a:xfrm rot="7928058">
            <a:off x="9219329" y="6077525"/>
            <a:ext cx="837651" cy="654883"/>
            <a:chOff x="10900095" y="6241100"/>
            <a:chExt cx="1138095" cy="823770"/>
          </a:xfrm>
        </p:grpSpPr>
        <p:pic>
          <p:nvPicPr>
            <p:cNvPr id="43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10900095" y="6241100"/>
              <a:ext cx="1138095" cy="823770"/>
            </a:xfrm>
            <a:prstGeom prst="rect">
              <a:avLst/>
            </a:prstGeom>
          </p:spPr>
        </p:pic>
      </p:grpSp>
      <p:pic>
        <p:nvPicPr>
          <p:cNvPr id="45" name="Object 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10681" y="6190203"/>
            <a:ext cx="2464569" cy="1481356"/>
          </a:xfrm>
          <a:prstGeom prst="rect">
            <a:avLst/>
          </a:prstGeom>
        </p:spPr>
      </p:pic>
      <p:grpSp>
        <p:nvGrpSpPr>
          <p:cNvPr id="47" name="그룹 1001"/>
          <p:cNvGrpSpPr/>
          <p:nvPr/>
        </p:nvGrpSpPr>
        <p:grpSpPr>
          <a:xfrm>
            <a:off x="14115116" y="6544446"/>
            <a:ext cx="2780959" cy="749011"/>
            <a:chOff x="1544456" y="3444073"/>
            <a:chExt cx="4142291" cy="1544786"/>
          </a:xfrm>
        </p:grpSpPr>
        <p:pic>
          <p:nvPicPr>
            <p:cNvPr id="49" name="Object 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4456" y="3444073"/>
              <a:ext cx="4142291" cy="15447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884"/>
            <a:ext cx="2260888" cy="799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79662" y="-2539432"/>
            <a:ext cx="30845037" cy="16560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0712" y="4741737"/>
            <a:ext cx="1569072" cy="4534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16510" y="4741737"/>
            <a:ext cx="4931120" cy="4534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8700" y="6438486"/>
            <a:ext cx="5530787" cy="4534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5762" y="6451641"/>
            <a:ext cx="2303434" cy="4534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7729" y="8003597"/>
            <a:ext cx="4004415" cy="453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76377" y="4743535"/>
            <a:ext cx="2100481" cy="399322"/>
            <a:chOff x="8276377" y="4743535"/>
            <a:chExt cx="2100481" cy="3993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6377" y="4743535"/>
              <a:ext cx="2100481" cy="399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4410" y="4758474"/>
            <a:ext cx="1978514" cy="399322"/>
            <a:chOff x="4304410" y="4758474"/>
            <a:chExt cx="1978514" cy="3993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4410" y="4758474"/>
              <a:ext cx="1978514" cy="399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18251" y="4743535"/>
            <a:ext cx="1449676" cy="399322"/>
            <a:chOff x="11018251" y="4743535"/>
            <a:chExt cx="1449676" cy="3993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8251" y="4743535"/>
              <a:ext cx="1449676" cy="399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1654" y="6467057"/>
            <a:ext cx="1449676" cy="399322"/>
            <a:chOff x="2541654" y="6467057"/>
            <a:chExt cx="1449676" cy="3993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1654" y="6467057"/>
              <a:ext cx="1449676" cy="3993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36996" y="6449808"/>
            <a:ext cx="1419798" cy="399322"/>
            <a:chOff x="4436996" y="6449808"/>
            <a:chExt cx="1419798" cy="3993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6996" y="6449808"/>
              <a:ext cx="1419798" cy="399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9298" y="6440284"/>
            <a:ext cx="1367896" cy="399322"/>
            <a:chOff x="11399298" y="6440284"/>
            <a:chExt cx="1367896" cy="3993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9298" y="6440284"/>
              <a:ext cx="1367896" cy="3993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12219" y="6470688"/>
            <a:ext cx="1449676" cy="399322"/>
            <a:chOff x="13412219" y="6470688"/>
            <a:chExt cx="1449676" cy="3993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2219" y="6470688"/>
              <a:ext cx="1449676" cy="3993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41654" y="7987087"/>
            <a:ext cx="1449676" cy="399322"/>
            <a:chOff x="2541654" y="7987087"/>
            <a:chExt cx="1449676" cy="3993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1654" y="7987087"/>
              <a:ext cx="1449676" cy="3993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83768" y="7994073"/>
            <a:ext cx="1419798" cy="399322"/>
            <a:chOff x="4583768" y="7994073"/>
            <a:chExt cx="1419798" cy="3993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83768" y="7994073"/>
              <a:ext cx="1419798" cy="3993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76858" y="8041692"/>
            <a:ext cx="2390336" cy="399322"/>
            <a:chOff x="10376858" y="8041692"/>
            <a:chExt cx="2390336" cy="3993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76858" y="8041692"/>
              <a:ext cx="2390336" cy="39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55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6190" y="2274504"/>
            <a:ext cx="3766667" cy="332353"/>
            <a:chOff x="1776190" y="2274504"/>
            <a:chExt cx="3766667" cy="3323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6190" y="2274504"/>
              <a:ext cx="3766667" cy="332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5397" y="2869247"/>
            <a:ext cx="2672414" cy="338757"/>
            <a:chOff x="1425397" y="2869247"/>
            <a:chExt cx="2672414" cy="3387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5397" y="2869247"/>
              <a:ext cx="2672414" cy="3387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38669" y="2869247"/>
            <a:ext cx="1622466" cy="338757"/>
            <a:chOff x="4338669" y="2869247"/>
            <a:chExt cx="1622466" cy="3387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8669" y="2869247"/>
              <a:ext cx="1622466" cy="3387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0754" y="4098864"/>
            <a:ext cx="4152778" cy="4895819"/>
            <a:chOff x="1680754" y="4098864"/>
            <a:chExt cx="4152778" cy="48958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0754" y="4098864"/>
              <a:ext cx="4152778" cy="4895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20986" y="2257650"/>
            <a:ext cx="1864969" cy="318409"/>
            <a:chOff x="8099116" y="2710042"/>
            <a:chExt cx="1864969" cy="3184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9116" y="2710042"/>
              <a:ext cx="1864969" cy="318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11405" y="4458537"/>
            <a:ext cx="538497" cy="489356"/>
            <a:chOff x="4611405" y="4458537"/>
            <a:chExt cx="538497" cy="4893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1405" y="4458537"/>
              <a:ext cx="538497" cy="489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42237" y="2935627"/>
            <a:ext cx="6171429" cy="710845"/>
            <a:chOff x="6520367" y="3388019"/>
            <a:chExt cx="6171429" cy="7108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0367" y="3388019"/>
              <a:ext cx="6171429" cy="7108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77285" y="3890083"/>
            <a:ext cx="3749398" cy="1657971"/>
            <a:chOff x="6602983" y="4648138"/>
            <a:chExt cx="3749398" cy="16579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2983" y="4648138"/>
              <a:ext cx="3749398" cy="165797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54000" y="3646472"/>
            <a:ext cx="3535194" cy="26223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758434" y="4227915"/>
            <a:ext cx="4142291" cy="1544786"/>
            <a:chOff x="12170531" y="6074022"/>
            <a:chExt cx="4142291" cy="15447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0531" y="6074022"/>
              <a:ext cx="4142291" cy="154478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/>
          <a:srcRect l="-60" t="35148" r="1"/>
          <a:stretch/>
        </p:blipFill>
        <p:spPr>
          <a:xfrm>
            <a:off x="5593067" y="6340220"/>
            <a:ext cx="8897302" cy="271057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819098" y="5474801"/>
            <a:ext cx="780902" cy="565229"/>
            <a:chOff x="8752406" y="6659483"/>
            <a:chExt cx="780902" cy="5652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8752406" y="6659483"/>
              <a:ext cx="780902" cy="5652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07768" y="7462034"/>
            <a:ext cx="3337418" cy="279343"/>
            <a:chOff x="8477682" y="8033865"/>
            <a:chExt cx="3337418" cy="2793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7682" y="8033865"/>
              <a:ext cx="3337418" cy="2793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00269" y="7046977"/>
            <a:ext cx="2922835" cy="312346"/>
            <a:chOff x="7570183" y="7618808"/>
            <a:chExt cx="2922835" cy="3123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0183" y="7618808"/>
              <a:ext cx="2922835" cy="3123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15800" y="7471558"/>
            <a:ext cx="2375452" cy="258183"/>
            <a:chOff x="6085714" y="8043389"/>
            <a:chExt cx="2375452" cy="25818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5714" y="8043389"/>
              <a:ext cx="2375452" cy="258183"/>
            </a:xfrm>
            <a:prstGeom prst="rect">
              <a:avLst/>
            </a:prstGeom>
          </p:spPr>
        </p:pic>
      </p:grpSp>
      <p:grpSp>
        <p:nvGrpSpPr>
          <p:cNvPr id="40" name="그룹 1018"/>
          <p:cNvGrpSpPr/>
          <p:nvPr/>
        </p:nvGrpSpPr>
        <p:grpSpPr>
          <a:xfrm rot="16200000">
            <a:off x="11137934" y="7154813"/>
            <a:ext cx="780902" cy="565229"/>
            <a:chOff x="8752406" y="6659483"/>
            <a:chExt cx="780902" cy="565229"/>
          </a:xfrm>
        </p:grpSpPr>
        <p:pic>
          <p:nvPicPr>
            <p:cNvPr id="41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8752406" y="6659483"/>
              <a:ext cx="780902" cy="565229"/>
            </a:xfrm>
            <a:prstGeom prst="rect">
              <a:avLst/>
            </a:prstGeom>
          </p:spPr>
        </p:pic>
      </p:grpSp>
      <p:grpSp>
        <p:nvGrpSpPr>
          <p:cNvPr id="42" name="그룹 1018"/>
          <p:cNvGrpSpPr/>
          <p:nvPr/>
        </p:nvGrpSpPr>
        <p:grpSpPr>
          <a:xfrm rot="5400000">
            <a:off x="11137934" y="8321617"/>
            <a:ext cx="780902" cy="565229"/>
            <a:chOff x="8752406" y="6659483"/>
            <a:chExt cx="780902" cy="565229"/>
          </a:xfrm>
        </p:grpSpPr>
        <p:pic>
          <p:nvPicPr>
            <p:cNvPr id="43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8752406" y="6659483"/>
              <a:ext cx="780902" cy="5652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556" y="2869247"/>
            <a:ext cx="4152778" cy="4895819"/>
            <a:chOff x="1180556" y="2869247"/>
            <a:chExt cx="4152778" cy="4895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56" y="2869247"/>
              <a:ext cx="4152778" cy="4895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1497" y="7605861"/>
            <a:ext cx="538497" cy="489356"/>
            <a:chOff x="3641497" y="7605861"/>
            <a:chExt cx="538497" cy="489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497" y="7605861"/>
              <a:ext cx="538497" cy="489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7298" y="4358017"/>
            <a:ext cx="8175335" cy="986678"/>
            <a:chOff x="6167298" y="4358017"/>
            <a:chExt cx="8175335" cy="9866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7298" y="4358017"/>
              <a:ext cx="8175335" cy="9866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9975" y="3248687"/>
            <a:ext cx="1885969" cy="760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00169" y="3227250"/>
            <a:ext cx="2325821" cy="867369"/>
            <a:chOff x="6200169" y="3227250"/>
            <a:chExt cx="2325821" cy="8673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0169" y="3227250"/>
              <a:ext cx="2325821" cy="8673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4796" y="7474865"/>
            <a:ext cx="2292402" cy="353974"/>
            <a:chOff x="5484796" y="7474865"/>
            <a:chExt cx="2292402" cy="3539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4796" y="7474865"/>
              <a:ext cx="2292402" cy="353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8513" y="6893549"/>
            <a:ext cx="1864969" cy="318409"/>
            <a:chOff x="5698513" y="6893549"/>
            <a:chExt cx="1864969" cy="3184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8513" y="6893549"/>
              <a:ext cx="1864969" cy="318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57574" y="7494008"/>
            <a:ext cx="3485032" cy="271058"/>
            <a:chOff x="12357574" y="7494008"/>
            <a:chExt cx="3485032" cy="2710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7574" y="7494008"/>
              <a:ext cx="3485032" cy="2710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33423" y="6961102"/>
            <a:ext cx="3766667" cy="332353"/>
            <a:chOff x="10333423" y="6961102"/>
            <a:chExt cx="3766667" cy="3323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33423" y="6961102"/>
              <a:ext cx="3766667" cy="3323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07661" y="7469332"/>
            <a:ext cx="2754018" cy="295734"/>
            <a:chOff x="9407661" y="7469332"/>
            <a:chExt cx="2754018" cy="2957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07661" y="7469332"/>
              <a:ext cx="2754018" cy="2957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11729" y="7145447"/>
            <a:ext cx="780902" cy="565229"/>
            <a:chOff x="8211729" y="7145447"/>
            <a:chExt cx="780902" cy="5652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0000">
              <a:off x="8211729" y="7145447"/>
              <a:ext cx="780902" cy="5652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76174" y="3924063"/>
            <a:ext cx="3611642" cy="1864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41377" y="4101388"/>
            <a:ext cx="4526474" cy="1489016"/>
            <a:chOff x="12841377" y="4101388"/>
            <a:chExt cx="4526474" cy="1489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1377" y="4101388"/>
              <a:ext cx="4526474" cy="1489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787" y="2382055"/>
            <a:ext cx="11975590" cy="6653937"/>
            <a:chOff x="865787" y="2382055"/>
            <a:chExt cx="11975590" cy="6653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787" y="2382055"/>
              <a:ext cx="11975590" cy="66539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0384" y="1914088"/>
            <a:ext cx="1870732" cy="360416"/>
            <a:chOff x="5610384" y="1914088"/>
            <a:chExt cx="1870732" cy="3604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0384" y="1914088"/>
              <a:ext cx="1870732" cy="3604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7970" y="2504690"/>
            <a:ext cx="6090530" cy="6171429"/>
            <a:chOff x="1307970" y="2504690"/>
            <a:chExt cx="6090530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970" y="2504690"/>
              <a:ext cx="609053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3861" y="3849294"/>
            <a:ext cx="6171429" cy="1045714"/>
            <a:chOff x="7993861" y="3849294"/>
            <a:chExt cx="6171429" cy="104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3861" y="3849294"/>
              <a:ext cx="6171429" cy="104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5855" y="3270981"/>
            <a:ext cx="4041718" cy="338376"/>
            <a:chOff x="8725855" y="3270981"/>
            <a:chExt cx="4041718" cy="3383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5855" y="3270981"/>
              <a:ext cx="4041718" cy="338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855" y="5808583"/>
            <a:ext cx="6171429" cy="1045047"/>
            <a:chOff x="8725855" y="5808583"/>
            <a:chExt cx="6171429" cy="10450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5855" y="5808583"/>
              <a:ext cx="6171429" cy="10450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5855" y="5415558"/>
            <a:ext cx="4462723" cy="349691"/>
            <a:chOff x="8725855" y="5415558"/>
            <a:chExt cx="4462723" cy="349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5855" y="5415558"/>
              <a:ext cx="4462723" cy="3496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06473" y="7999063"/>
            <a:ext cx="746132" cy="508874"/>
            <a:chOff x="3506473" y="7999063"/>
            <a:chExt cx="746132" cy="5088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6473" y="7999063"/>
              <a:ext cx="746132" cy="508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01715" y="7924690"/>
            <a:ext cx="1056811" cy="602294"/>
            <a:chOff x="4201715" y="7924690"/>
            <a:chExt cx="1056811" cy="6022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1715" y="7924690"/>
              <a:ext cx="1056811" cy="6022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89022" y="7235332"/>
            <a:ext cx="3085714" cy="350649"/>
            <a:chOff x="10489022" y="7235332"/>
            <a:chExt cx="3085714" cy="350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9022" y="7235332"/>
              <a:ext cx="3085714" cy="350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29191" y="4730493"/>
            <a:ext cx="6171429" cy="1330375"/>
            <a:chOff x="2629191" y="4730493"/>
            <a:chExt cx="6171429" cy="13303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460000">
              <a:off x="2629191" y="4730493"/>
              <a:ext cx="6171429" cy="13303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44913" y="5665919"/>
            <a:ext cx="4441466" cy="1330375"/>
            <a:chOff x="4244913" y="5665919"/>
            <a:chExt cx="4441466" cy="133037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0">
              <a:off x="4244913" y="5665919"/>
              <a:ext cx="4441466" cy="1330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75253" y="7642158"/>
            <a:ext cx="3212144" cy="356905"/>
            <a:chOff x="10475253" y="7642158"/>
            <a:chExt cx="3212144" cy="3569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75253" y="7642158"/>
              <a:ext cx="3212144" cy="356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27947" y="7999063"/>
            <a:ext cx="2807864" cy="303553"/>
            <a:chOff x="10627947" y="7999063"/>
            <a:chExt cx="2807864" cy="3035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27947" y="7999063"/>
              <a:ext cx="2807864" cy="3035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57217" y="6429673"/>
            <a:ext cx="1668158" cy="77033"/>
            <a:chOff x="10957217" y="6429673"/>
            <a:chExt cx="1668158" cy="770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57217" y="6429673"/>
              <a:ext cx="1668158" cy="7703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3000" y="8544390"/>
            <a:ext cx="6732387" cy="268529"/>
          </a:xfrm>
          <a:prstGeom prst="rect">
            <a:avLst/>
          </a:prstGeom>
        </p:spPr>
      </p:pic>
      <p:grpSp>
        <p:nvGrpSpPr>
          <p:cNvPr id="39" name="그룹 1007"/>
          <p:cNvGrpSpPr/>
          <p:nvPr/>
        </p:nvGrpSpPr>
        <p:grpSpPr>
          <a:xfrm>
            <a:off x="9142857" y="3550245"/>
            <a:ext cx="2754018" cy="295734"/>
            <a:chOff x="9885593" y="4017366"/>
            <a:chExt cx="2754018" cy="295734"/>
          </a:xfrm>
        </p:grpSpPr>
        <p:pic>
          <p:nvPicPr>
            <p:cNvPr id="40" name="Object 2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85593" y="4017366"/>
              <a:ext cx="2754018" cy="295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714" y="2043373"/>
            <a:ext cx="1448272" cy="2245635"/>
            <a:chOff x="826714" y="2043373"/>
            <a:chExt cx="1448272" cy="22456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714" y="2043373"/>
              <a:ext cx="1448272" cy="2245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9472" y="2523895"/>
            <a:ext cx="538497" cy="489356"/>
            <a:chOff x="1839472" y="2523895"/>
            <a:chExt cx="538497" cy="489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472" y="2523895"/>
              <a:ext cx="538497" cy="4893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6317" y="2420417"/>
            <a:ext cx="2596271" cy="342564"/>
            <a:chOff x="6336317" y="2420417"/>
            <a:chExt cx="2596271" cy="3425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6317" y="2420417"/>
              <a:ext cx="2596271" cy="3425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22595" y="2422321"/>
            <a:ext cx="2672414" cy="338757"/>
            <a:chOff x="3622595" y="2422321"/>
            <a:chExt cx="2672414" cy="3387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2595" y="2422321"/>
              <a:ext cx="2672414" cy="3387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16858" y="3166191"/>
            <a:ext cx="8777507" cy="6112906"/>
            <a:chOff x="4216858" y="3166191"/>
            <a:chExt cx="8777507" cy="61129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6858" y="3166191"/>
              <a:ext cx="8777507" cy="6112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34452" y="2964777"/>
            <a:ext cx="2162547" cy="402827"/>
            <a:chOff x="7634452" y="2964777"/>
            <a:chExt cx="2162547" cy="4028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4452" y="2964777"/>
              <a:ext cx="2162547" cy="4028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5252" y="4648299"/>
            <a:ext cx="4157671" cy="16294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87282" y="4700077"/>
            <a:ext cx="4526474" cy="1489016"/>
            <a:chOff x="13387282" y="4700077"/>
            <a:chExt cx="4526474" cy="14890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87282" y="4700077"/>
              <a:ext cx="4526474" cy="14890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3823" y="1834482"/>
            <a:ext cx="2701412" cy="290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721070"/>
            <a:ext cx="8926984" cy="7739651"/>
            <a:chOff x="673016" y="1721070"/>
            <a:chExt cx="8926984" cy="77396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721070"/>
              <a:ext cx="8926984" cy="7739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3595" y="8851283"/>
            <a:ext cx="5389008" cy="322581"/>
            <a:chOff x="5873595" y="8851283"/>
            <a:chExt cx="5389008" cy="3225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3595" y="8851283"/>
              <a:ext cx="5389008" cy="3225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5593" y="4017366"/>
            <a:ext cx="2754018" cy="295734"/>
            <a:chOff x="9885593" y="4017366"/>
            <a:chExt cx="2754018" cy="2957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5593" y="4017366"/>
              <a:ext cx="2754018" cy="295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9283" y="3462540"/>
            <a:ext cx="3085714" cy="375824"/>
            <a:chOff x="10429283" y="3462540"/>
            <a:chExt cx="3085714" cy="3758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9283" y="3462540"/>
              <a:ext cx="3085714" cy="375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86806" y="8780268"/>
            <a:ext cx="746132" cy="508874"/>
            <a:chOff x="4986806" y="8780268"/>
            <a:chExt cx="746132" cy="5088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6806" y="8780268"/>
              <a:ext cx="746132" cy="508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9524" y="5511698"/>
            <a:ext cx="6171429" cy="1330375"/>
            <a:chOff x="4109524" y="5511698"/>
            <a:chExt cx="6171429" cy="13303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60000">
              <a:off x="4109524" y="5511698"/>
              <a:ext cx="6171429" cy="13303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76151" y="3989827"/>
            <a:ext cx="4574796" cy="333783"/>
            <a:chOff x="12776151" y="3989827"/>
            <a:chExt cx="4574796" cy="3337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6151" y="3989827"/>
              <a:ext cx="4574796" cy="3337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51663" y="6907893"/>
            <a:ext cx="6171429" cy="1757335"/>
            <a:chOff x="10277820" y="5563357"/>
            <a:chExt cx="6171429" cy="17573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7820" y="5563357"/>
              <a:ext cx="6171429" cy="1757335"/>
            </a:xfrm>
            <a:prstGeom prst="rect">
              <a:avLst/>
            </a:prstGeom>
          </p:spPr>
        </p:pic>
      </p:grpSp>
      <p:pic>
        <p:nvPicPr>
          <p:cNvPr id="31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83005" y="5236997"/>
            <a:ext cx="3906262" cy="964427"/>
          </a:xfrm>
          <a:prstGeom prst="rect">
            <a:avLst/>
          </a:prstGeom>
        </p:spPr>
      </p:pic>
      <p:grpSp>
        <p:nvGrpSpPr>
          <p:cNvPr id="33" name="그룹 1012"/>
          <p:cNvGrpSpPr/>
          <p:nvPr/>
        </p:nvGrpSpPr>
        <p:grpSpPr>
          <a:xfrm>
            <a:off x="11803839" y="4909810"/>
            <a:ext cx="3687911" cy="1489016"/>
            <a:chOff x="11939177" y="4084049"/>
            <a:chExt cx="3687911" cy="1489016"/>
          </a:xfrm>
        </p:grpSpPr>
        <p:pic>
          <p:nvPicPr>
            <p:cNvPr id="34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9177" y="4084049"/>
              <a:ext cx="3687911" cy="14890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714" y="2043373"/>
            <a:ext cx="1448272" cy="2245635"/>
            <a:chOff x="826714" y="2043373"/>
            <a:chExt cx="1448272" cy="22456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714" y="2043373"/>
              <a:ext cx="1448272" cy="2245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5737" y="3179960"/>
            <a:ext cx="538497" cy="489356"/>
            <a:chOff x="2005737" y="3179960"/>
            <a:chExt cx="538497" cy="489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5737" y="3179960"/>
              <a:ext cx="538497" cy="489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05545" y="1893220"/>
            <a:ext cx="2120892" cy="381284"/>
            <a:chOff x="3605545" y="1893220"/>
            <a:chExt cx="2120892" cy="381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5545" y="1893220"/>
              <a:ext cx="2120892" cy="3812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1021" y="5352545"/>
            <a:ext cx="3726026" cy="13763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48282" y="5404323"/>
            <a:ext cx="4526474" cy="1489016"/>
            <a:chOff x="12948282" y="5404323"/>
            <a:chExt cx="4526474" cy="1489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8282" y="5404323"/>
              <a:ext cx="4526474" cy="1489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51982" y="2756989"/>
            <a:ext cx="3543256" cy="525555"/>
            <a:chOff x="3651982" y="2756989"/>
            <a:chExt cx="3543256" cy="5255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1982" y="2756989"/>
              <a:ext cx="3543256" cy="525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60622" y="3525598"/>
            <a:ext cx="8504537" cy="1526821"/>
            <a:chOff x="3660622" y="3525598"/>
            <a:chExt cx="8504537" cy="15268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0622" y="3525598"/>
              <a:ext cx="8504537" cy="15268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51670" y="7056629"/>
            <a:ext cx="2672414" cy="338757"/>
            <a:chOff x="3679521" y="6148831"/>
            <a:chExt cx="2672414" cy="3387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9521" y="6148831"/>
              <a:ext cx="2672414" cy="3387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33333" y="4989813"/>
            <a:ext cx="3366975" cy="306089"/>
            <a:chOff x="5333333" y="4989813"/>
            <a:chExt cx="3366975" cy="3060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3333" y="4989813"/>
              <a:ext cx="3366975" cy="3060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47619" y="4603613"/>
            <a:ext cx="1668158" cy="77033"/>
            <a:chOff x="4647619" y="4603613"/>
            <a:chExt cx="1668158" cy="770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7619" y="4603613"/>
              <a:ext cx="1668158" cy="770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80508" y="4623819"/>
            <a:ext cx="1347238" cy="290424"/>
            <a:chOff x="5780508" y="4623819"/>
            <a:chExt cx="1347238" cy="2904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440000">
              <a:off x="5780508" y="4623819"/>
              <a:ext cx="1347238" cy="2904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39563" y="6116221"/>
            <a:ext cx="3056427" cy="325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0"/>
          <a:srcRect t="4802"/>
          <a:stretch/>
        </p:blipFill>
        <p:spPr>
          <a:xfrm>
            <a:off x="6454127" y="7124699"/>
            <a:ext cx="7871473" cy="1335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67379" y="8790136"/>
            <a:ext cx="3132621" cy="3240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54127" y="8355998"/>
            <a:ext cx="4213873" cy="293991"/>
          </a:xfrm>
          <a:prstGeom prst="rect">
            <a:avLst/>
          </a:prstGeom>
        </p:spPr>
      </p:pic>
      <p:grpSp>
        <p:nvGrpSpPr>
          <p:cNvPr id="41" name="그룹 1008"/>
          <p:cNvGrpSpPr/>
          <p:nvPr/>
        </p:nvGrpSpPr>
        <p:grpSpPr>
          <a:xfrm>
            <a:off x="5169353" y="5513241"/>
            <a:ext cx="510588" cy="412007"/>
            <a:chOff x="4939872" y="5513241"/>
            <a:chExt cx="740069" cy="535673"/>
          </a:xfrm>
        </p:grpSpPr>
        <p:pic>
          <p:nvPicPr>
            <p:cNvPr id="43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4939872" y="5513241"/>
              <a:ext cx="740069" cy="535673"/>
            </a:xfrm>
            <a:prstGeom prst="rect">
              <a:avLst/>
            </a:prstGeom>
          </p:spPr>
        </p:pic>
      </p:grpSp>
      <p:grpSp>
        <p:nvGrpSpPr>
          <p:cNvPr id="44" name="그룹 1008"/>
          <p:cNvGrpSpPr/>
          <p:nvPr/>
        </p:nvGrpSpPr>
        <p:grpSpPr>
          <a:xfrm rot="10800000">
            <a:off x="7364280" y="5473841"/>
            <a:ext cx="510588" cy="412007"/>
            <a:chOff x="4939872" y="5513241"/>
            <a:chExt cx="740069" cy="535673"/>
          </a:xfrm>
        </p:grpSpPr>
        <p:pic>
          <p:nvPicPr>
            <p:cNvPr id="4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4939872" y="5513241"/>
              <a:ext cx="740069" cy="5356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24326" y="4515670"/>
            <a:ext cx="6171429" cy="743337"/>
            <a:chOff x="11124326" y="4515670"/>
            <a:chExt cx="6171429" cy="7433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4326" y="4515670"/>
              <a:ext cx="6171429" cy="743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012" y="1679762"/>
            <a:ext cx="10409319" cy="4566208"/>
            <a:chOff x="315012" y="1679762"/>
            <a:chExt cx="10409319" cy="45662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012" y="1679762"/>
              <a:ext cx="10409319" cy="45662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26643" y="5430486"/>
            <a:ext cx="746132" cy="508874"/>
            <a:chOff x="6426643" y="5430486"/>
            <a:chExt cx="746132" cy="5088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643" y="5430486"/>
              <a:ext cx="746132" cy="508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90222" y="3850482"/>
            <a:ext cx="5105270" cy="1330375"/>
            <a:chOff x="6590222" y="3850482"/>
            <a:chExt cx="5105270" cy="13303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20000">
              <a:off x="6590222" y="3850482"/>
              <a:ext cx="5105270" cy="1330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2400" y="6714912"/>
            <a:ext cx="2361655" cy="374730"/>
            <a:chOff x="7609623" y="6688574"/>
            <a:chExt cx="2956313" cy="4680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9623" y="6688574"/>
              <a:ext cx="2956313" cy="4680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24332" y="6210556"/>
            <a:ext cx="7561383" cy="478018"/>
            <a:chOff x="10724332" y="6210556"/>
            <a:chExt cx="7561383" cy="4780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4332" y="6210556"/>
              <a:ext cx="7561383" cy="4780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89244" y="6873709"/>
            <a:ext cx="1583909" cy="434732"/>
            <a:chOff x="10289244" y="6873709"/>
            <a:chExt cx="1583909" cy="4347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960000">
              <a:off x="10289244" y="6873709"/>
              <a:ext cx="1583909" cy="434732"/>
            </a:xfrm>
            <a:prstGeom prst="rect">
              <a:avLst/>
            </a:prstGeom>
          </p:spPr>
        </p:pic>
      </p:grpSp>
      <p:grpSp>
        <p:nvGrpSpPr>
          <p:cNvPr id="28" name="그룹 1014"/>
          <p:cNvGrpSpPr/>
          <p:nvPr/>
        </p:nvGrpSpPr>
        <p:grpSpPr>
          <a:xfrm>
            <a:off x="1828801" y="1800609"/>
            <a:ext cx="2961676" cy="306089"/>
            <a:chOff x="5333333" y="4989813"/>
            <a:chExt cx="3366975" cy="306089"/>
          </a:xfrm>
        </p:grpSpPr>
        <p:pic>
          <p:nvPicPr>
            <p:cNvPr id="30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3333" y="4989813"/>
              <a:ext cx="3366975" cy="30608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24326" y="5625612"/>
            <a:ext cx="2774968" cy="379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614" y="7089641"/>
            <a:ext cx="9650172" cy="2172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961" y="1841865"/>
            <a:ext cx="9950545" cy="3149529"/>
            <a:chOff x="775961" y="1841865"/>
            <a:chExt cx="9950545" cy="31495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961" y="1841865"/>
              <a:ext cx="9950545" cy="31495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7281" y="3817284"/>
            <a:ext cx="538497" cy="489356"/>
            <a:chOff x="3577281" y="3817284"/>
            <a:chExt cx="538497" cy="489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7281" y="3817284"/>
              <a:ext cx="538497" cy="489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4126123"/>
            <a:ext cx="9420997" cy="275568"/>
            <a:chOff x="673016" y="4126123"/>
            <a:chExt cx="9420997" cy="2755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016" y="4126123"/>
              <a:ext cx="9420997" cy="275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0952" y="5707409"/>
            <a:ext cx="7412280" cy="726101"/>
            <a:chOff x="2010952" y="5707409"/>
            <a:chExt cx="7412280" cy="7261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0952" y="5707409"/>
              <a:ext cx="7412280" cy="726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88124" y="2946644"/>
            <a:ext cx="5272194" cy="6892329"/>
            <a:chOff x="10988124" y="2946644"/>
            <a:chExt cx="5272194" cy="68923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8124" y="2946644"/>
              <a:ext cx="5272194" cy="6892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22347" y="5142857"/>
            <a:ext cx="3621772" cy="417897"/>
            <a:chOff x="1822347" y="5142857"/>
            <a:chExt cx="3621772" cy="4178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2347" y="5142857"/>
              <a:ext cx="3621772" cy="4178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1726" y="7462241"/>
            <a:ext cx="3651062" cy="9941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8985" y="7212313"/>
            <a:ext cx="4526474" cy="1489016"/>
            <a:chOff x="6388985" y="7212313"/>
            <a:chExt cx="4526474" cy="14890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8985" y="7212313"/>
              <a:ext cx="4526474" cy="14890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35978" y="6150896"/>
            <a:ext cx="780902" cy="565229"/>
            <a:chOff x="9935978" y="6150896"/>
            <a:chExt cx="780902" cy="5652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0000">
              <a:off x="9935978" y="6150896"/>
              <a:ext cx="780902" cy="5652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1158" y="3217519"/>
            <a:ext cx="1952705" cy="353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8610" y="1163396"/>
            <a:ext cx="5952008" cy="1706113"/>
            <a:chOff x="298610" y="1163396"/>
            <a:chExt cx="5952008" cy="17061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610" y="1163396"/>
              <a:ext cx="5952008" cy="1706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75884" y="2015453"/>
            <a:ext cx="538497" cy="489356"/>
            <a:chOff x="3375884" y="2015453"/>
            <a:chExt cx="538497" cy="489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5884" y="2015453"/>
              <a:ext cx="538497" cy="489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5840" y="2579427"/>
            <a:ext cx="5152809" cy="7422948"/>
            <a:chOff x="5505840" y="2579427"/>
            <a:chExt cx="5152809" cy="74229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5840" y="2579427"/>
              <a:ext cx="5152809" cy="74229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7774" y="2504809"/>
            <a:ext cx="3322775" cy="7572182"/>
            <a:chOff x="10267774" y="2504809"/>
            <a:chExt cx="3322775" cy="75721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7774" y="2504809"/>
              <a:ext cx="3322775" cy="75721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3810" y="2694139"/>
            <a:ext cx="2621323" cy="350740"/>
            <a:chOff x="1023810" y="2694139"/>
            <a:chExt cx="2621323" cy="3507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3810" y="2694139"/>
              <a:ext cx="2621323" cy="3507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3088530"/>
            <a:ext cx="5520085" cy="527908"/>
            <a:chOff x="0" y="3088530"/>
            <a:chExt cx="5520085" cy="5279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88530"/>
              <a:ext cx="5520085" cy="52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14196" y="1872175"/>
            <a:ext cx="2453578" cy="375548"/>
            <a:chOff x="7814196" y="1872175"/>
            <a:chExt cx="2453578" cy="3755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4196" y="1872175"/>
              <a:ext cx="2453578" cy="3755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5502" y="6435574"/>
            <a:ext cx="3266910" cy="10227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6336" y="6290900"/>
            <a:ext cx="3687911" cy="1489016"/>
            <a:chOff x="996336" y="6290900"/>
            <a:chExt cx="3687911" cy="14890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6336" y="6290900"/>
              <a:ext cx="3687911" cy="1489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46020" y="4862385"/>
            <a:ext cx="5412000" cy="251721"/>
            <a:chOff x="5146020" y="4862385"/>
            <a:chExt cx="5412000" cy="2517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6020" y="4862385"/>
              <a:ext cx="5412000" cy="2517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80382" y="3626064"/>
            <a:ext cx="3085714" cy="398157"/>
            <a:chOff x="13680382" y="3626064"/>
            <a:chExt cx="3085714" cy="3981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80382" y="3626064"/>
              <a:ext cx="3085714" cy="3981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62084" y="4421027"/>
            <a:ext cx="6122310" cy="567097"/>
            <a:chOff x="12162084" y="4421027"/>
            <a:chExt cx="6122310" cy="5670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62084" y="4421027"/>
              <a:ext cx="6122310" cy="5670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36138" y="3839519"/>
            <a:ext cx="495264" cy="389582"/>
            <a:chOff x="4738461" y="3839518"/>
            <a:chExt cx="692941" cy="5015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8461" y="3839518"/>
              <a:ext cx="692941" cy="5015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49199" y="3616440"/>
            <a:ext cx="570393" cy="407782"/>
            <a:chOff x="12573233" y="3616439"/>
            <a:chExt cx="646360" cy="4678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73233" y="3616439"/>
              <a:ext cx="646360" cy="4678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4214050" cy="82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9300" y="2405157"/>
            <a:ext cx="1887015" cy="943507"/>
            <a:chOff x="7059300" y="2405157"/>
            <a:chExt cx="1887015" cy="9435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59300" y="2405157"/>
              <a:ext cx="1887015" cy="943507"/>
              <a:chOff x="7059300" y="2405157"/>
              <a:chExt cx="1887015" cy="9435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59300" y="2405157"/>
                <a:ext cx="1887015" cy="9435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4145" y="2476257"/>
              <a:ext cx="1459403" cy="808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9300" y="4186079"/>
            <a:ext cx="1887015" cy="943507"/>
            <a:chOff x="7059300" y="4186079"/>
            <a:chExt cx="1887015" cy="9435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59300" y="4186079"/>
              <a:ext cx="1887015" cy="943507"/>
              <a:chOff x="7059300" y="4186079"/>
              <a:chExt cx="1887015" cy="9435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59300" y="4186079"/>
                <a:ext cx="1887015" cy="9435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3035" y="4263909"/>
              <a:ext cx="1468927" cy="808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59300" y="7747921"/>
            <a:ext cx="1887015" cy="943507"/>
            <a:chOff x="7059300" y="7747921"/>
            <a:chExt cx="1887015" cy="9435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59300" y="7747921"/>
              <a:ext cx="1887015" cy="943507"/>
              <a:chOff x="7059300" y="7747921"/>
              <a:chExt cx="1887015" cy="9435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59300" y="7747921"/>
                <a:ext cx="1887015" cy="94350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2288" y="7828545"/>
              <a:ext cx="1506289" cy="941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59300" y="5967000"/>
            <a:ext cx="1887015" cy="943507"/>
            <a:chOff x="7059300" y="5967000"/>
            <a:chExt cx="1887015" cy="94350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59300" y="5967000"/>
              <a:ext cx="1887015" cy="943507"/>
              <a:chOff x="7059300" y="5967000"/>
              <a:chExt cx="1887015" cy="9435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59300" y="5967000"/>
                <a:ext cx="1887015" cy="94350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2366" y="6038100"/>
              <a:ext cx="1468927" cy="8182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8652" y="4220969"/>
            <a:ext cx="6074952" cy="2646805"/>
            <a:chOff x="318652" y="4220969"/>
            <a:chExt cx="6074952" cy="26468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18652" y="4220969"/>
              <a:ext cx="3795148" cy="2581778"/>
              <a:chOff x="318652" y="4220969"/>
              <a:chExt cx="3795148" cy="258177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8652" y="4220969"/>
                <a:ext cx="3795148" cy="25817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94680" y="4287865"/>
              <a:ext cx="3498925" cy="2579909"/>
              <a:chOff x="2894680" y="4287865"/>
              <a:chExt cx="3498925" cy="25799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94680" y="4287865"/>
                <a:ext cx="3498925" cy="2579909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2606506"/>
            <a:ext cx="8733043" cy="5682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2205" y="4271088"/>
            <a:ext cx="6678773" cy="9314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7144" y="6309153"/>
            <a:ext cx="6493774" cy="5618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76420" y="7973734"/>
            <a:ext cx="1996121" cy="5261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95457" y="3172134"/>
            <a:ext cx="787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15"/>
              </a:rPr>
              <a:t>https://glass-ceder-cb3.notion.site/HOME-daa2cd4c32b04018984388772a0d32ca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66516"/>
            <a:ext cx="5869144" cy="1468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14780" y="1469876"/>
            <a:ext cx="2607724" cy="341197"/>
            <a:chOff x="3914780" y="1469876"/>
            <a:chExt cx="2607724" cy="3411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4780" y="1469876"/>
              <a:ext cx="2607724" cy="3411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4429" y="3751780"/>
            <a:ext cx="11047515" cy="1510890"/>
            <a:chOff x="894429" y="3751780"/>
            <a:chExt cx="11047515" cy="15108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429" y="3751780"/>
              <a:ext cx="11047515" cy="1510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5678" y="3036923"/>
            <a:ext cx="7015643" cy="616917"/>
            <a:chOff x="865678" y="3036923"/>
            <a:chExt cx="7015643" cy="6169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678" y="3036923"/>
              <a:ext cx="7015643" cy="6169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69353" y="5513241"/>
            <a:ext cx="510588" cy="412007"/>
            <a:chOff x="4939872" y="5513241"/>
            <a:chExt cx="740069" cy="5356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4939872" y="5513241"/>
              <a:ext cx="740069" cy="5356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84139" y="6807083"/>
            <a:ext cx="3009614" cy="378832"/>
            <a:chOff x="3484139" y="6807083"/>
            <a:chExt cx="3009614" cy="3788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4139" y="6807083"/>
              <a:ext cx="3009614" cy="3788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678" y="7495983"/>
            <a:ext cx="2672414" cy="338757"/>
            <a:chOff x="865678" y="7495983"/>
            <a:chExt cx="2672414" cy="3387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678" y="7495983"/>
              <a:ext cx="2672414" cy="3387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8922" y="2102002"/>
            <a:ext cx="4300431" cy="587144"/>
            <a:chOff x="868922" y="2102002"/>
            <a:chExt cx="4300431" cy="5871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8922" y="2102002"/>
              <a:ext cx="4300431" cy="5871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19060" y="7534078"/>
            <a:ext cx="6171429" cy="285714"/>
            <a:chOff x="3819060" y="7534078"/>
            <a:chExt cx="6171429" cy="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9060" y="7534078"/>
              <a:ext cx="6171429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7725" y="8195763"/>
            <a:ext cx="8642764" cy="344261"/>
            <a:chOff x="1347725" y="8195763"/>
            <a:chExt cx="8642764" cy="3442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7725" y="8195763"/>
              <a:ext cx="8642764" cy="3442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90309" y="7834740"/>
            <a:ext cx="5017572" cy="343946"/>
            <a:chOff x="3790309" y="7834740"/>
            <a:chExt cx="5017572" cy="3439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0309" y="7834740"/>
              <a:ext cx="5017572" cy="3439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09075" y="7145105"/>
            <a:ext cx="8078925" cy="2516647"/>
            <a:chOff x="10209075" y="7145105"/>
            <a:chExt cx="8078925" cy="25166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8" cstate="print"/>
            <a:srcRect r="31025"/>
            <a:stretch/>
          </p:blipFill>
          <p:spPr>
            <a:xfrm>
              <a:off x="10209075" y="7145105"/>
              <a:ext cx="8078925" cy="25166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72600" y="8807585"/>
            <a:ext cx="616298" cy="450715"/>
            <a:chOff x="9269342" y="8807585"/>
            <a:chExt cx="719556" cy="5208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9342" y="8807585"/>
              <a:ext cx="719556" cy="5208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49994" y="6322555"/>
            <a:ext cx="2212535" cy="472339"/>
            <a:chOff x="13349994" y="6322555"/>
            <a:chExt cx="2212535" cy="47233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49994" y="6322555"/>
              <a:ext cx="2212535" cy="472339"/>
            </a:xfrm>
            <a:prstGeom prst="rect">
              <a:avLst/>
            </a:prstGeom>
          </p:spPr>
        </p:pic>
      </p:grpSp>
      <p:grpSp>
        <p:nvGrpSpPr>
          <p:cNvPr id="39" name="그룹 1011"/>
          <p:cNvGrpSpPr/>
          <p:nvPr/>
        </p:nvGrpSpPr>
        <p:grpSpPr>
          <a:xfrm>
            <a:off x="1386299" y="2610074"/>
            <a:ext cx="1235758" cy="54727"/>
            <a:chOff x="3303899" y="8020838"/>
            <a:chExt cx="1235758" cy="54727"/>
          </a:xfrm>
        </p:grpSpPr>
        <p:pic>
          <p:nvPicPr>
            <p:cNvPr id="40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03899" y="8020838"/>
              <a:ext cx="1235758" cy="54727"/>
            </a:xfrm>
            <a:prstGeom prst="rect">
              <a:avLst/>
            </a:prstGeom>
          </p:spPr>
        </p:pic>
      </p:grpSp>
      <p:grpSp>
        <p:nvGrpSpPr>
          <p:cNvPr id="42" name="그룹 1011"/>
          <p:cNvGrpSpPr/>
          <p:nvPr/>
        </p:nvGrpSpPr>
        <p:grpSpPr>
          <a:xfrm>
            <a:off x="2004178" y="5035382"/>
            <a:ext cx="1235758" cy="54727"/>
            <a:chOff x="3303899" y="8020838"/>
            <a:chExt cx="1235758" cy="54727"/>
          </a:xfrm>
        </p:grpSpPr>
        <p:pic>
          <p:nvPicPr>
            <p:cNvPr id="43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03899" y="8020838"/>
              <a:ext cx="1235758" cy="547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432 -9E-5 -0.00879 -0.00078 -0.01296 C -0.0013 -0.01589 -0.00269 -0.01805 -0.00364 -0.02068 C -0.00417 -0.02191 -0.00469 -0.02315 -0.00512 -0.02454 C -0.00555 -0.02623 -0.0059 -0.02808 -0.0066 -0.02963 C -0.00738 -0.03163 -0.00851 -0.03318 -0.00946 -0.03487 C -0.01016 -0.0375 -0.01076 -0.04012 -0.01163 -0.04259 C -0.01458 -0.05046 -0.01554 -0.05 -0.01892 -0.05679 C -0.02118 -0.06126 -0.023 -0.06666 -0.02543 -0.07083 C -0.03134 -0.08148 -0.02821 -0.07546 -0.03559 -0.09151 C -0.04653 -0.11558 -0.02778 -0.075 -0.04279 -0.10694 C -0.04375 -0.1091 -0.04488 -0.11111 -0.04566 -0.11342 C -0.04783 -0.11944 -0.04939 -0.12639 -0.05217 -0.13148 C -0.05651 -0.1392 -0.0579 -0.14105 -0.06163 -0.14954 C -0.06484 -0.15663 -0.06753 -0.16466 -0.07109 -0.17129 C -0.07483 -0.17839 -0.07925 -0.18426 -0.08333 -0.19074 C -0.08507 -0.19336 -0.08672 -0.19583 -0.08845 -0.19846 C -0.09036 -0.20139 -0.09219 -0.20463 -0.09427 -0.20741 C -0.09618 -0.21003 -0.09818 -0.21234 -0.1 -0.21512 C -0.10182 -0.2179 -0.10338 -0.22129 -0.10512 -0.22423 C -0.10981 -0.23179 -0.11224 -0.23148 -0.11667 -0.24352 C -0.11771 -0.24599 -0.11849 -0.24892 -0.11962 -0.25123 C -0.12187 -0.25571 -0.125 -0.25895 -0.12682 -0.26404 C -0.12804 -0.26759 -0.12908 -0.27114 -0.13047 -0.27438 C -0.13585 -0.28657 -0.13307 -0.27824 -0.13767 -0.28596 C -0.14097 -0.29136 -0.14331 -0.29876 -0.14713 -0.30278 C -0.15174 -0.30741 -0.15868 -0.3142 -0.16233 -0.31944 C -0.16354 -0.32114 -0.16476 -0.32299 -0.16597 -0.32469 C -0.16736 -0.32639 -0.16884 -0.32808 -0.17031 -0.32978 C -0.17196 -0.33163 -0.17378 -0.33287 -0.17543 -0.33487 C -0.17986 -0.34058 -0.18012 -0.34367 -0.18481 -0.34784 C -0.1862 -0.34907 -0.18785 -0.34907 -0.18915 -0.35031 C -0.19271 -0.35386 -0.19557 -0.35926 -0.1993 -0.36204 C -0.2059 -0.36666 -0.2 -0.36204 -0.20729 -0.36975 C -0.21076 -0.37346 -0.21094 -0.37207 -0.21528 -0.37608 C -0.21675 -0.37762 -0.21805 -0.37978 -0.21962 -0.38133 C -0.22795 -0.38997 -0.21988 -0.38086 -0.2283 -0.38765 C -0.24019 -0.39753 -0.22717 -0.3892 -0.23767 -0.39552 C -0.24826 -0.40787 -0.23559 -0.39352 -0.24713 -0.40447 C -0.2572 -0.41389 -0.25087 -0.41096 -0.25799 -0.41342 C -0.25981 -0.41543 -0.26241 -0.41852 -0.2645 -0.41991 C -0.26823 -0.42253 -0.26884 -0.42253 -0.27248 -0.42376 C -0.27344 -0.42469 -0.27448 -0.42531 -0.27535 -0.42639 C -0.27917 -0.43055 -0.27821 -0.43194 -0.28333 -0.43534 C -0.28472 -0.43626 -0.28628 -0.43626 -0.28767 -0.43673 C -0.28837 -0.43734 -0.30165 -0.44938 -0.30434 -0.45077 C -0.30625 -0.45185 -0.30825 -0.4517 -0.31016 -0.45216 C -0.31302 -0.45386 -0.31588 -0.45602 -0.31884 -0.45725 C -0.3217 -0.45849 -0.32474 -0.45849 -0.32752 -0.45987 C -0.32986 -0.46096 -0.33186 -0.46358 -0.33411 -0.46497 C -0.34167 -0.47006 -0.33646 -0.46558 -0.34349 -0.46883 C -0.36667 -0.47963 -0.33585 -0.46821 -0.36814 -0.47916 C -0.37413 -0.48349 -0.37352 -0.48349 -0.38264 -0.48565 C -0.3862 -0.48642 -0.38984 -0.48626 -0.39349 -0.48688 C -0.40929 -0.48966 -0.39939 -0.48873 -0.4145 -0.49336 C -0.41667 -0.49398 -0.41884 -0.49413 -0.42101 -0.4946 C -0.42274 -0.49506 -0.42439 -0.49552 -0.42613 -0.49583 C -0.43646 -0.49552 -0.44687 -0.49552 -0.45729 -0.4946 C -0.46068 -0.49429 -0.46406 -0.49352 -0.46736 -0.49197 C -0.47465 -0.48889 -0.4776 -0.48673 -0.48403 -0.48565 C -0.48481 -0.48549 -0.4855 -0.48565 -0.4862 -0.48565 L -0.48837 -0.48302 " pathEditMode="relative" ptsTypes="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432 -9E-5 -0.00879 -0.00078 -0.01296 C -0.0013 -0.01589 -0.00269 -0.01805 -0.00364 -0.02068 C -0.00417 -0.02191 -0.00469 -0.02315 -0.00512 -0.02454 C -0.00555 -0.02623 -0.0059 -0.02808 -0.0066 -0.02963 C -0.00738 -0.03163 -0.00851 -0.03318 -0.00946 -0.03487 C -0.01016 -0.0375 -0.01076 -0.04012 -0.01163 -0.04259 C -0.01458 -0.05046 -0.01554 -0.05 -0.01892 -0.05679 C -0.02118 -0.06126 -0.023 -0.06666 -0.02543 -0.07083 C -0.03134 -0.08148 -0.02821 -0.07546 -0.03559 -0.09151 C -0.04653 -0.11558 -0.02778 -0.075 -0.04279 -0.10694 C -0.04375 -0.1091 -0.04488 -0.11111 -0.04566 -0.11342 C -0.04783 -0.11944 -0.04939 -0.12639 -0.05217 -0.13148 C -0.05651 -0.1392 -0.0579 -0.14105 -0.06163 -0.14954 C -0.06484 -0.15663 -0.06753 -0.16466 -0.07109 -0.17129 C -0.07483 -0.17839 -0.07925 -0.18426 -0.08333 -0.19074 C -0.08507 -0.19336 -0.08672 -0.19583 -0.08845 -0.19846 C -0.09036 -0.20139 -0.09219 -0.20463 -0.09427 -0.20741 C -0.09618 -0.21003 -0.09818 -0.21234 -0.1 -0.21512 C -0.10182 -0.2179 -0.10338 -0.22129 -0.10512 -0.22423 C -0.10981 -0.23179 -0.11224 -0.23148 -0.11667 -0.24352 C -0.11771 -0.24599 -0.11849 -0.24892 -0.11962 -0.25123 C -0.12187 -0.25571 -0.125 -0.25895 -0.12682 -0.26404 C -0.12804 -0.26759 -0.12908 -0.27114 -0.13047 -0.27438 C -0.13585 -0.28657 -0.13307 -0.27824 -0.13767 -0.28596 C -0.14097 -0.29136 -0.14331 -0.29876 -0.14713 -0.30278 C -0.15174 -0.30741 -0.15868 -0.3142 -0.16233 -0.31944 C -0.16354 -0.32114 -0.16476 -0.32299 -0.16597 -0.32469 C -0.16736 -0.32639 -0.16884 -0.32808 -0.17031 -0.32978 C -0.17196 -0.33163 -0.17378 -0.33287 -0.17543 -0.33487 C -0.17986 -0.34058 -0.18012 -0.34367 -0.18481 -0.34784 C -0.1862 -0.34907 -0.18785 -0.34907 -0.18915 -0.35031 C -0.19271 -0.35386 -0.19557 -0.35926 -0.1993 -0.36204 C -0.2059 -0.36666 -0.2 -0.36204 -0.20729 -0.36975 C -0.21076 -0.37346 -0.21094 -0.37207 -0.21528 -0.37608 C -0.21675 -0.37762 -0.21805 -0.37978 -0.21962 -0.38133 C -0.22795 -0.38997 -0.21988 -0.38086 -0.2283 -0.38765 C -0.24019 -0.39753 -0.22717 -0.3892 -0.23767 -0.39552 C -0.24826 -0.40787 -0.23559 -0.39352 -0.24713 -0.40447 C -0.2572 -0.41389 -0.25087 -0.41096 -0.25799 -0.41342 C -0.25981 -0.41543 -0.26241 -0.41852 -0.2645 -0.41991 C -0.26823 -0.42253 -0.26884 -0.42253 -0.27248 -0.42376 C -0.27344 -0.42469 -0.27448 -0.42531 -0.27535 -0.42639 C -0.27917 -0.43055 -0.27821 -0.43194 -0.28333 -0.43534 C -0.28472 -0.43626 -0.28628 -0.43626 -0.28767 -0.43673 C -0.28837 -0.43734 -0.30165 -0.44938 -0.30434 -0.45077 C -0.30625 -0.45185 -0.30825 -0.4517 -0.31016 -0.45216 C -0.31302 -0.45386 -0.31588 -0.45602 -0.31884 -0.45725 C -0.3217 -0.45849 -0.32474 -0.45849 -0.32752 -0.45987 C -0.32986 -0.46096 -0.33186 -0.46358 -0.33411 -0.46497 C -0.34167 -0.47006 -0.33646 -0.46558 -0.34349 -0.46883 C -0.36667 -0.47963 -0.33585 -0.46821 -0.36814 -0.47916 C -0.37413 -0.48349 -0.37352 -0.48349 -0.38264 -0.48565 C -0.3862 -0.48642 -0.38984 -0.48626 -0.39349 -0.48688 C -0.40929 -0.48966 -0.39939 -0.48873 -0.4145 -0.49336 C -0.41667 -0.49398 -0.41884 -0.49413 -0.42101 -0.4946 C -0.42274 -0.49506 -0.42439 -0.49552 -0.42613 -0.49583 C -0.43646 -0.49552 -0.44687 -0.49552 -0.45729 -0.4946 C -0.46068 -0.49429 -0.46406 -0.49352 -0.46736 -0.49197 C -0.47465 -0.48889 -0.4776 -0.48673 -0.48403 -0.48565 C -0.48481 -0.48549 -0.4855 -0.48565 -0.4862 -0.48565 L -0.48837 -0.48302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511" y="1320009"/>
            <a:ext cx="9671927" cy="4537918"/>
            <a:chOff x="287511" y="1320009"/>
            <a:chExt cx="9671927" cy="4537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11" y="1320009"/>
              <a:ext cx="9671927" cy="4537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8879" y="3770021"/>
            <a:ext cx="8494379" cy="2299589"/>
            <a:chOff x="385505" y="5857927"/>
            <a:chExt cx="9214495" cy="2299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505" y="5857927"/>
              <a:ext cx="9214495" cy="22995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64704" y="6179752"/>
            <a:ext cx="8812851" cy="2979102"/>
            <a:chOff x="9782735" y="6349808"/>
            <a:chExt cx="8812851" cy="29791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2735" y="6349808"/>
              <a:ext cx="8812851" cy="2979102"/>
            </a:xfrm>
            <a:prstGeom prst="rect">
              <a:avLst/>
            </a:prstGeom>
          </p:spPr>
        </p:pic>
      </p:grpSp>
      <p:grpSp>
        <p:nvGrpSpPr>
          <p:cNvPr id="22" name="그룹 1011"/>
          <p:cNvGrpSpPr/>
          <p:nvPr/>
        </p:nvGrpSpPr>
        <p:grpSpPr>
          <a:xfrm>
            <a:off x="10454217" y="3837881"/>
            <a:ext cx="4300431" cy="587144"/>
            <a:chOff x="868922" y="2102002"/>
            <a:chExt cx="4300431" cy="587144"/>
          </a:xfrm>
        </p:grpSpPr>
        <p:pic>
          <p:nvPicPr>
            <p:cNvPr id="24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922" y="2102002"/>
              <a:ext cx="4300431" cy="58714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21991" y="3543544"/>
            <a:ext cx="3311267" cy="266084"/>
          </a:xfrm>
          <a:prstGeom prst="rect">
            <a:avLst/>
          </a:prstGeom>
        </p:spPr>
      </p:pic>
      <p:grpSp>
        <p:nvGrpSpPr>
          <p:cNvPr id="25" name="그룹 1006"/>
          <p:cNvGrpSpPr/>
          <p:nvPr/>
        </p:nvGrpSpPr>
        <p:grpSpPr>
          <a:xfrm>
            <a:off x="17661752" y="3974350"/>
            <a:ext cx="468948" cy="450675"/>
            <a:chOff x="3375884" y="2015453"/>
            <a:chExt cx="538497" cy="489356"/>
          </a:xfrm>
        </p:grpSpPr>
        <p:pic>
          <p:nvPicPr>
            <p:cNvPr id="27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5884" y="2015453"/>
              <a:ext cx="538497" cy="489356"/>
            </a:xfrm>
            <a:prstGeom prst="rect">
              <a:avLst/>
            </a:prstGeom>
          </p:spPr>
        </p:pic>
      </p:grpSp>
      <p:pic>
        <p:nvPicPr>
          <p:cNvPr id="28" name="Object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1800" y="6896100"/>
            <a:ext cx="3019785" cy="1230635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2795076" y="6774266"/>
            <a:ext cx="3743202" cy="1395953"/>
            <a:chOff x="6038292" y="2750368"/>
            <a:chExt cx="3743202" cy="1395953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8292" y="2750368"/>
              <a:ext cx="3743202" cy="13959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5079" y="7096660"/>
            <a:ext cx="3856891" cy="13090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115" y="2379717"/>
            <a:ext cx="10433980" cy="3585070"/>
            <a:chOff x="432115" y="2379717"/>
            <a:chExt cx="10433980" cy="3585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115" y="2379717"/>
              <a:ext cx="10433980" cy="35850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66518" y="5376434"/>
            <a:ext cx="875610" cy="508874"/>
            <a:chOff x="5466518" y="5376434"/>
            <a:chExt cx="875610" cy="508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5466518" y="5376434"/>
              <a:ext cx="875610" cy="508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2524" y="4397243"/>
            <a:ext cx="1782912" cy="464606"/>
            <a:chOff x="5602524" y="4397243"/>
            <a:chExt cx="1782912" cy="4646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340000">
              <a:off x="5602524" y="4397243"/>
              <a:ext cx="1782912" cy="4646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98747" y="3294620"/>
            <a:ext cx="3738772" cy="333430"/>
            <a:chOff x="7298747" y="3294620"/>
            <a:chExt cx="3738772" cy="3334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8747" y="3294620"/>
              <a:ext cx="3738772" cy="333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62562" y="3768030"/>
            <a:ext cx="9704102" cy="2561123"/>
            <a:chOff x="7462562" y="3768030"/>
            <a:chExt cx="9704102" cy="25611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2562" y="3768030"/>
              <a:ext cx="9704102" cy="25611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58121" y="6934239"/>
            <a:ext cx="3687911" cy="1489016"/>
            <a:chOff x="13258121" y="6934239"/>
            <a:chExt cx="3687911" cy="14890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8121" y="6934239"/>
              <a:ext cx="3687911" cy="14890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02119" y="6329153"/>
            <a:ext cx="3448060" cy="378174"/>
            <a:chOff x="3202119" y="6329153"/>
            <a:chExt cx="3448060" cy="3781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2119" y="6329153"/>
              <a:ext cx="3448060" cy="3781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4809" y="7027971"/>
            <a:ext cx="8467652" cy="1180049"/>
            <a:chOff x="1104809" y="7027971"/>
            <a:chExt cx="8467652" cy="11800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809" y="7027971"/>
              <a:ext cx="8467652" cy="11800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39710" y="6341921"/>
            <a:ext cx="1782912" cy="464606"/>
            <a:chOff x="6839710" y="6341921"/>
            <a:chExt cx="1782912" cy="4646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180000">
              <a:off x="6839710" y="6341921"/>
              <a:ext cx="1782912" cy="4646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4809" y="6732237"/>
            <a:ext cx="2754018" cy="295734"/>
            <a:chOff x="1104809" y="6732237"/>
            <a:chExt cx="2754018" cy="2957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4809" y="6732237"/>
              <a:ext cx="2754018" cy="295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4598" y="4106188"/>
            <a:ext cx="3085714" cy="314468"/>
            <a:chOff x="604598" y="4106188"/>
            <a:chExt cx="3085714" cy="3144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598" y="4106188"/>
              <a:ext cx="3085714" cy="314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598" y="4853976"/>
            <a:ext cx="3790156" cy="241925"/>
            <a:chOff x="604598" y="4853976"/>
            <a:chExt cx="3790156" cy="2419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598" y="4853976"/>
              <a:ext cx="3790156" cy="241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598" y="5211833"/>
            <a:ext cx="7091610" cy="235863"/>
            <a:chOff x="604598" y="5211833"/>
            <a:chExt cx="7091610" cy="2358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598" y="5211833"/>
              <a:ext cx="7091610" cy="235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4598" y="4556791"/>
            <a:ext cx="2167215" cy="239826"/>
            <a:chOff x="604598" y="4556791"/>
            <a:chExt cx="2167215" cy="239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598" y="4556791"/>
              <a:ext cx="2167215" cy="2398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7784" y="1803429"/>
            <a:ext cx="10259933" cy="1259563"/>
            <a:chOff x="507784" y="1803429"/>
            <a:chExt cx="10259933" cy="12595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784" y="1803429"/>
              <a:ext cx="10259933" cy="12595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55258" y="2573636"/>
            <a:ext cx="538497" cy="489356"/>
            <a:chOff x="3255258" y="2573636"/>
            <a:chExt cx="538497" cy="4893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5258" y="2573636"/>
              <a:ext cx="538497" cy="489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6635" y="3042911"/>
            <a:ext cx="6171429" cy="241071"/>
            <a:chOff x="1526635" y="3042911"/>
            <a:chExt cx="6171429" cy="2410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6635" y="3042911"/>
              <a:ext cx="6171429" cy="2410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88106" y="3461347"/>
            <a:ext cx="465658" cy="337050"/>
            <a:chOff x="3188106" y="3461347"/>
            <a:chExt cx="465658" cy="3370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340000">
              <a:off x="3188106" y="3461347"/>
              <a:ext cx="465658" cy="3370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5322" y="7506828"/>
            <a:ext cx="10433002" cy="2514570"/>
            <a:chOff x="535322" y="7506828"/>
            <a:chExt cx="10433002" cy="25145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322" y="7506828"/>
              <a:ext cx="10433002" cy="25145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89150" y="6319529"/>
            <a:ext cx="1304605" cy="339369"/>
            <a:chOff x="2489150" y="6319529"/>
            <a:chExt cx="1304605" cy="3393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9150" y="6319529"/>
              <a:ext cx="1304605" cy="3393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1553" y="6939349"/>
            <a:ext cx="6171429" cy="235102"/>
            <a:chOff x="521553" y="6939349"/>
            <a:chExt cx="6171429" cy="2351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1553" y="6939349"/>
              <a:ext cx="6171429" cy="2351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27191" y="5600619"/>
            <a:ext cx="465658" cy="337050"/>
            <a:chOff x="3127191" y="5600619"/>
            <a:chExt cx="465658" cy="3370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60000">
              <a:off x="3127191" y="5600619"/>
              <a:ext cx="465658" cy="3370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65175" y="7147087"/>
            <a:ext cx="687625" cy="45719"/>
            <a:chOff x="4666262" y="7174451"/>
            <a:chExt cx="1856646" cy="547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6262" y="7174451"/>
              <a:ext cx="1856646" cy="547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70970" y="8360528"/>
            <a:ext cx="1486577" cy="54727"/>
            <a:chOff x="2770970" y="8360528"/>
            <a:chExt cx="1486577" cy="547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70970" y="8360528"/>
              <a:ext cx="1486577" cy="547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64175" y="4853976"/>
            <a:ext cx="6110581" cy="4017284"/>
            <a:chOff x="11364175" y="4853976"/>
            <a:chExt cx="6110581" cy="401728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4175" y="4853976"/>
              <a:ext cx="6110581" cy="401728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82912" y="3917582"/>
            <a:ext cx="2923396" cy="377212"/>
            <a:chOff x="11482912" y="3917582"/>
            <a:chExt cx="2923396" cy="37721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82912" y="3917582"/>
              <a:ext cx="2923396" cy="37721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69143" y="4387413"/>
            <a:ext cx="2672414" cy="338757"/>
            <a:chOff x="11469143" y="4387413"/>
            <a:chExt cx="2672414" cy="33875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69143" y="4387413"/>
              <a:ext cx="2672414" cy="3387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39734" y="6520293"/>
            <a:ext cx="465658" cy="337050"/>
            <a:chOff x="9539734" y="6520293"/>
            <a:chExt cx="465658" cy="3370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">
              <a:off x="9539734" y="6520293"/>
              <a:ext cx="465658" cy="3370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572144" y="7625355"/>
            <a:ext cx="465658" cy="337050"/>
            <a:chOff x="9572144" y="7625355"/>
            <a:chExt cx="465658" cy="33705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8220000">
              <a:off x="9572144" y="7625355"/>
              <a:ext cx="465658" cy="33705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98649" y="8399015"/>
            <a:ext cx="6315519" cy="162904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3690604" y="8764113"/>
            <a:ext cx="450953" cy="54727"/>
            <a:chOff x="13690604" y="8764113"/>
            <a:chExt cx="450953" cy="5472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90604" y="8764113"/>
              <a:ext cx="450953" cy="5472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982308" y="9897588"/>
            <a:ext cx="3741178" cy="246333"/>
            <a:chOff x="2982308" y="9897588"/>
            <a:chExt cx="3741178" cy="24633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82308" y="9897588"/>
              <a:ext cx="3741178" cy="2463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150403" y="1876595"/>
            <a:ext cx="4683931" cy="260218"/>
            <a:chOff x="4150403" y="1876595"/>
            <a:chExt cx="4683931" cy="26021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50403" y="1876595"/>
              <a:ext cx="4683931" cy="2602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2.08333E-6 1.48148E-6 C -0.00243 -0.00216 -0.00486 -0.00448 -0.00729 -0.00648 C -0.00894 -0.00787 -0.01068 -0.00895 -0.01233 -0.01034 C -0.01407 -0.01189 -0.01563 -0.0142 -0.01745 -0.01559 C -0.0211 -0.01837 -0.0244 -0.01852 -0.0283 -0.01945 C -0.03238 -0.02145 -0.03663 -0.023 -0.04063 -0.02577 C -0.04306 -0.02747 -0.0454 -0.02963 -0.04783 -0.03102 C -0.05 -0.0321 -0.05226 -0.03241 -0.05443 -0.03349 C -0.06571 -0.03982 -0.05235 -0.03611 -0.06667 -0.03874 C -0.06936 -0.03997 -0.07196 -0.04151 -0.07466 -0.0426 C -0.07683 -0.04337 -0.079 -0.04337 -0.08117 -0.04383 C -0.0928 -0.0463 -0.08082 -0.04398 -0.09427 -0.04645 C -0.09644 -0.04722 -0.09861 -0.04815 -0.10078 -0.04892 C -0.10582 -0.05077 -0.11094 -0.05216 -0.11597 -0.05417 C -0.13117 -0.06019 -0.12457 -0.05834 -0.13551 -0.0605 C -0.1533 -0.07068 -0.14592 -0.06837 -0.15729 -0.07084 C -0.15972 -0.073 -0.16198 -0.07577 -0.1645 -0.07732 C -0.16615 -0.07824 -0.16797 -0.07793 -0.16962 -0.07855 C -0.17136 -0.07917 -0.17301 -0.0804 -0.17466 -0.08118 C -0.17657 -0.0821 -0.17856 -0.08303 -0.18047 -0.0838 C -0.20252 -0.09244 -0.17509 -0.08148 -0.19349 -0.08766 C -0.19549 -0.08827 -0.19731 -0.08966 -0.19931 -0.09013 C -0.20191 -0.0909 -0.2046 -0.09105 -0.20729 -0.09151 C -0.20946 -0.09182 -0.21163 -0.09229 -0.2138 -0.09275 C -0.23082 -0.0963 -0.20582 -0.09105 -0.22761 -0.09661 C -0.22995 -0.09722 -0.23238 -0.09738 -0.23481 -0.09784 C -0.23907 -0.09877 -0.24158 -0.09939 -0.24566 -0.10047 C -0.25452 -0.10633 -0.25165 -0.10556 -0.2645 -0.10556 L -0.36884 -0.10432 C -0.37101 -0.10309 -0.37309 -0.10108 -0.37535 -0.10047 C -0.37769 -0.09985 -0.38368 -0.09815 -0.38551 -0.09661 C -0.38646 -0.09568 -0.38742 -0.0946 -0.38846 -0.09398 C -0.39028 -0.0929 -0.39228 -0.09244 -0.39419 -0.09151 C -0.39497 -0.09105 -0.39566 -0.09043 -0.39644 -0.09013 C -0.39757 -0.08966 -0.39879 -0.08935 -0.4 -0.08889 C -0.40078 -0.08858 -0.40148 -0.08797 -0.40217 -0.08766 C -0.40313 -0.08704 -0.40417 -0.08673 -0.40512 -0.08627 C -0.40582 -0.08596 -0.40651 -0.08534 -0.40729 -0.08503 C -0.4125 -0.08241 -0.40782 -0.08503 -0.4138 -0.08241 C -0.41797 -0.08056 -0.41389 -0.08148 -0.41884 -0.07994 C -0.42292 -0.07855 -0.4244 -0.07886 -0.4283 -0.07732 C -0.43021 -0.07655 -0.43229 -0.07624 -0.43412 -0.07469 C -0.43507 -0.07392 -0.43594 -0.07269 -0.43698 -0.07207 C -0.43863 -0.0713 -0.44037 -0.0713 -0.44202 -0.07084 C -0.4428 -0.07037 -0.44349 -0.06991 -0.44419 -0.0696 C -0.44731 -0.06806 -0.4474 -0.06837 -0.45078 -0.06698 C -0.45174 -0.06667 -0.45269 -0.06621 -0.45365 -0.06574 C -0.4546 -0.06482 -0.45556 -0.06389 -0.45651 -0.06312 C -0.45851 -0.06173 -0.46025 -0.06127 -0.46233 -0.0605 C -0.46693 -0.05247 -0.46163 -0.06034 -0.46815 -0.0554 C -0.46875 -0.05494 -0.46901 -0.05355 -0.46962 -0.05278 C -0.47162 -0.05 -0.47162 -0.05031 -0.47396 -0.04892 C -0.47657 -0.04584 -0.47535 -0.04707 -0.47752 -0.04506 L -0.48186 -0.03611 " pathEditMode="relative" ptsTypes="AAAAAAAAAAAAA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477" y="1610658"/>
            <a:ext cx="11186303" cy="5134338"/>
            <a:chOff x="645477" y="1610658"/>
            <a:chExt cx="11186303" cy="51343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477" y="1610658"/>
              <a:ext cx="11186303" cy="5134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9443" y="6199964"/>
            <a:ext cx="758371" cy="440739"/>
            <a:chOff x="5859443" y="6199964"/>
            <a:chExt cx="758371" cy="4407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5859443" y="6199964"/>
              <a:ext cx="758371" cy="440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3194" y="4945638"/>
            <a:ext cx="678703" cy="394438"/>
            <a:chOff x="10463194" y="4945638"/>
            <a:chExt cx="678703" cy="3944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10463194" y="4945638"/>
              <a:ext cx="678703" cy="3944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43481" y="3651799"/>
            <a:ext cx="4023805" cy="13917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16570" y="3653841"/>
            <a:ext cx="4204712" cy="1489016"/>
            <a:chOff x="12516570" y="3653841"/>
            <a:chExt cx="4204712" cy="1489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16570" y="3653841"/>
              <a:ext cx="4204712" cy="1489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76307" y="4938713"/>
            <a:ext cx="2514052" cy="436572"/>
            <a:chOff x="4076307" y="4938713"/>
            <a:chExt cx="2514052" cy="4365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6307" y="4938713"/>
              <a:ext cx="2514052" cy="4365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9306" y="7316871"/>
            <a:ext cx="2971005" cy="357952"/>
            <a:chOff x="10249306" y="7316871"/>
            <a:chExt cx="2971005" cy="357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9306" y="7316871"/>
              <a:ext cx="2971005" cy="357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16428" y="7862904"/>
            <a:ext cx="6171429" cy="534243"/>
            <a:chOff x="10116428" y="7862904"/>
            <a:chExt cx="6171429" cy="5342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6428" y="7862904"/>
              <a:ext cx="6171429" cy="5342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6311" y="6744996"/>
            <a:ext cx="8208331" cy="2577184"/>
            <a:chOff x="686311" y="6744996"/>
            <a:chExt cx="8208331" cy="25771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311" y="6744996"/>
              <a:ext cx="8208331" cy="257718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54137" y="5611293"/>
            <a:ext cx="3856891" cy="13090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37179" y="5448872"/>
            <a:ext cx="3687911" cy="1489016"/>
            <a:chOff x="12737179" y="5448872"/>
            <a:chExt cx="3687911" cy="14890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37179" y="5448872"/>
              <a:ext cx="3687911" cy="14890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5763" y="7320908"/>
            <a:ext cx="465658" cy="337050"/>
            <a:chOff x="9145763" y="7320908"/>
            <a:chExt cx="465658" cy="3370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0000">
              <a:off x="9145763" y="7320908"/>
              <a:ext cx="465658" cy="3370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1800" y="6804717"/>
            <a:ext cx="5638800" cy="239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33600" y="9216093"/>
            <a:ext cx="3032833" cy="212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078"/>
            <a:ext cx="5869144" cy="144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755015"/>
            <a:ext cx="11084797" cy="3756274"/>
            <a:chOff x="673016" y="1755015"/>
            <a:chExt cx="11084797" cy="3756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755015"/>
              <a:ext cx="11084797" cy="3756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4125" y="4996540"/>
            <a:ext cx="598300" cy="347711"/>
            <a:chOff x="5614125" y="4996540"/>
            <a:chExt cx="598300" cy="3477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5614125" y="4996540"/>
              <a:ext cx="598300" cy="347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1344" y="4991346"/>
            <a:ext cx="588761" cy="335545"/>
            <a:chOff x="6141344" y="4991346"/>
            <a:chExt cx="588761" cy="335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344" y="4991346"/>
              <a:ext cx="588761" cy="3355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016" y="5800446"/>
            <a:ext cx="6171429" cy="316484"/>
            <a:chOff x="673016" y="5800446"/>
            <a:chExt cx="6171429" cy="3164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016" y="5800446"/>
              <a:ext cx="6171429" cy="3164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96023" y="5814215"/>
            <a:ext cx="6171429" cy="222108"/>
            <a:chOff x="8796023" y="5814215"/>
            <a:chExt cx="6171429" cy="2221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6023" y="5814215"/>
              <a:ext cx="6171429" cy="2221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3016" y="6962152"/>
            <a:ext cx="7880345" cy="309993"/>
            <a:chOff x="673016" y="6962152"/>
            <a:chExt cx="7880345" cy="3099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016" y="6962152"/>
              <a:ext cx="7880345" cy="3099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99020" y="4910554"/>
            <a:ext cx="1782912" cy="464606"/>
            <a:chOff x="3899020" y="4910554"/>
            <a:chExt cx="1782912" cy="4646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3899020" y="4910554"/>
              <a:ext cx="1782912" cy="4646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50007" y="4938093"/>
            <a:ext cx="1782912" cy="464606"/>
            <a:chOff x="6750007" y="4938093"/>
            <a:chExt cx="1782912" cy="4646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6750007" y="4938093"/>
              <a:ext cx="1782912" cy="4646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5833" y="8212698"/>
            <a:ext cx="7276793" cy="279280"/>
            <a:chOff x="705833" y="8212698"/>
            <a:chExt cx="7276793" cy="2792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5833" y="8212698"/>
              <a:ext cx="7276793" cy="2792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9642" y="7812897"/>
            <a:ext cx="2163803" cy="380669"/>
            <a:chOff x="629642" y="7812897"/>
            <a:chExt cx="2163803" cy="3806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642" y="7812897"/>
              <a:ext cx="2163803" cy="3806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9247" y="6593963"/>
            <a:ext cx="3129609" cy="368189"/>
            <a:chOff x="659247" y="6593963"/>
            <a:chExt cx="3129609" cy="3681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9247" y="6593963"/>
              <a:ext cx="3129609" cy="3681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12132" y="7446732"/>
            <a:ext cx="465658" cy="337050"/>
            <a:chOff x="3512132" y="7446732"/>
            <a:chExt cx="465658" cy="3370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3512132" y="7446732"/>
              <a:ext cx="465658" cy="3370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25901" y="6279377"/>
            <a:ext cx="465658" cy="337050"/>
            <a:chOff x="3525901" y="6279377"/>
            <a:chExt cx="465658" cy="3370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3525901" y="6279377"/>
              <a:ext cx="465658" cy="3370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96023" y="6714370"/>
            <a:ext cx="7009321" cy="1098683"/>
            <a:chOff x="8796023" y="6714370"/>
            <a:chExt cx="7009321" cy="10986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96023" y="6714370"/>
              <a:ext cx="7009321" cy="10986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97601" y="6169337"/>
            <a:ext cx="465658" cy="337050"/>
            <a:chOff x="11097601" y="6169337"/>
            <a:chExt cx="465658" cy="33705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11097601" y="6169337"/>
              <a:ext cx="465658" cy="3370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55869" y="8247021"/>
            <a:ext cx="2961790" cy="302223"/>
            <a:chOff x="8855869" y="8247021"/>
            <a:chExt cx="2961790" cy="3022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5869" y="8247021"/>
              <a:ext cx="2961790" cy="30222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855869" y="7916711"/>
            <a:ext cx="3044801" cy="299200"/>
            <a:chOff x="8855869" y="7916711"/>
            <a:chExt cx="3044801" cy="2992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55869" y="7916711"/>
              <a:ext cx="3044801" cy="2992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20894" y="7465780"/>
            <a:ext cx="465658" cy="337050"/>
            <a:chOff x="11120894" y="7465780"/>
            <a:chExt cx="465658" cy="3370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340000">
              <a:off x="11120894" y="7465780"/>
              <a:ext cx="465658" cy="3370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511" y="1320009"/>
            <a:ext cx="9671927" cy="4537918"/>
            <a:chOff x="287511" y="1320009"/>
            <a:chExt cx="9671927" cy="4537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11" y="1320009"/>
              <a:ext cx="9671927" cy="4537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758" y="4856851"/>
            <a:ext cx="1991665" cy="508874"/>
            <a:chOff x="926758" y="4856851"/>
            <a:chExt cx="1991665" cy="5088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926758" y="4856851"/>
              <a:ext cx="1991665" cy="508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2419" y="6160853"/>
            <a:ext cx="4478057" cy="296070"/>
            <a:chOff x="312419" y="6160853"/>
            <a:chExt cx="4478057" cy="2960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19" y="6160853"/>
              <a:ext cx="4478057" cy="2960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0238" y="5548905"/>
            <a:ext cx="465658" cy="337050"/>
            <a:chOff x="1680238" y="5548905"/>
            <a:chExt cx="465658" cy="3370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60000">
              <a:off x="1680238" y="5548905"/>
              <a:ext cx="465658" cy="3370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2706" y="6711628"/>
            <a:ext cx="7945011" cy="1391827"/>
            <a:chOff x="452706" y="6711628"/>
            <a:chExt cx="7945011" cy="13918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706" y="6711628"/>
              <a:ext cx="7945011" cy="13918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2706" y="8354408"/>
            <a:ext cx="8173902" cy="732214"/>
            <a:chOff x="452706" y="8354408"/>
            <a:chExt cx="8173902" cy="7322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706" y="8354408"/>
              <a:ext cx="8173902" cy="732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03899" y="8020838"/>
            <a:ext cx="1235758" cy="54727"/>
            <a:chOff x="3303899" y="8020838"/>
            <a:chExt cx="1235758" cy="547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3899" y="8020838"/>
              <a:ext cx="1235758" cy="547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70495" y="8587182"/>
            <a:ext cx="1486577" cy="54727"/>
            <a:chOff x="2570495" y="8587182"/>
            <a:chExt cx="1486577" cy="547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0495" y="8587182"/>
              <a:ext cx="1486577" cy="54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39860" y="6930195"/>
            <a:ext cx="2754018" cy="295734"/>
            <a:chOff x="8715125" y="6160853"/>
            <a:chExt cx="2754018" cy="2957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5125" y="6160853"/>
              <a:ext cx="2754018" cy="2957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39400" y="6117423"/>
            <a:ext cx="2850699" cy="382930"/>
            <a:chOff x="11768227" y="5474997"/>
            <a:chExt cx="2850699" cy="3829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68227" y="5474997"/>
              <a:ext cx="2850699" cy="3829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15441" y="6915922"/>
            <a:ext cx="6171429" cy="287489"/>
            <a:chOff x="11597282" y="6160853"/>
            <a:chExt cx="6171429" cy="2874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7282" y="6160853"/>
              <a:ext cx="6171429" cy="2874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91016" y="6930195"/>
            <a:ext cx="465658" cy="337050"/>
            <a:chOff x="7291624" y="6160853"/>
            <a:chExt cx="465658" cy="3370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1624" y="6160853"/>
              <a:ext cx="465658" cy="337050"/>
            </a:xfrm>
            <a:prstGeom prst="rect">
              <a:avLst/>
            </a:prstGeom>
          </p:spPr>
        </p:pic>
      </p:grpSp>
      <p:pic>
        <p:nvPicPr>
          <p:cNvPr id="39" name="Object 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56950" y="3276776"/>
            <a:ext cx="4349165" cy="1750822"/>
          </a:xfrm>
          <a:prstGeom prst="rect">
            <a:avLst/>
          </a:prstGeom>
        </p:spPr>
      </p:pic>
      <p:grpSp>
        <p:nvGrpSpPr>
          <p:cNvPr id="40" name="그룹 1001"/>
          <p:cNvGrpSpPr/>
          <p:nvPr/>
        </p:nvGrpSpPr>
        <p:grpSpPr>
          <a:xfrm>
            <a:off x="12013535" y="3297770"/>
            <a:ext cx="5188763" cy="1544786"/>
            <a:chOff x="4229482" y="3269161"/>
            <a:chExt cx="5188763" cy="1544786"/>
          </a:xfrm>
        </p:grpSpPr>
        <p:pic>
          <p:nvPicPr>
            <p:cNvPr id="42" name="Object 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29482" y="3269161"/>
              <a:ext cx="5188763" cy="15447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2144723"/>
            <a:ext cx="11575856" cy="1994833"/>
            <a:chOff x="673016" y="2144723"/>
            <a:chExt cx="11575856" cy="19948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2144723"/>
              <a:ext cx="11575856" cy="1994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787" y="4828557"/>
            <a:ext cx="2908880" cy="328069"/>
            <a:chOff x="865787" y="4828557"/>
            <a:chExt cx="2908880" cy="3280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787" y="4828557"/>
              <a:ext cx="2908880" cy="3280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3305" y="5371557"/>
            <a:ext cx="4591193" cy="304950"/>
            <a:chOff x="3823305" y="5371557"/>
            <a:chExt cx="4591193" cy="3049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3305" y="5371557"/>
              <a:ext cx="4591193" cy="304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5787" y="5385327"/>
            <a:ext cx="2754018" cy="295734"/>
            <a:chOff x="865787" y="5385327"/>
            <a:chExt cx="2754018" cy="2957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787" y="5385327"/>
              <a:ext cx="2754018" cy="295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6333785"/>
            <a:ext cx="9005164" cy="1390208"/>
            <a:chOff x="9142857" y="6333785"/>
            <a:chExt cx="9005164" cy="13902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333785"/>
              <a:ext cx="9005164" cy="13902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9697" y="5932431"/>
            <a:ext cx="465658" cy="337050"/>
            <a:chOff x="4109697" y="5932431"/>
            <a:chExt cx="465658" cy="3370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109697" y="5932431"/>
              <a:ext cx="465658" cy="3370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09697" y="4427203"/>
            <a:ext cx="465658" cy="337050"/>
            <a:chOff x="4109697" y="4427203"/>
            <a:chExt cx="465658" cy="3370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109697" y="4427203"/>
              <a:ext cx="465658" cy="3370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18343" y="4411236"/>
            <a:ext cx="3906262" cy="9644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939177" y="4084049"/>
            <a:ext cx="3687911" cy="1489016"/>
            <a:chOff x="11939177" y="4084049"/>
            <a:chExt cx="3687911" cy="14890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9177" y="4084049"/>
              <a:ext cx="3687911" cy="1489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5787" y="7028889"/>
            <a:ext cx="8335307" cy="2309628"/>
            <a:chOff x="865787" y="7028889"/>
            <a:chExt cx="8335307" cy="230962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787" y="7028889"/>
              <a:ext cx="8335307" cy="23096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5787" y="6388862"/>
            <a:ext cx="2484657" cy="278638"/>
            <a:chOff x="865787" y="6388862"/>
            <a:chExt cx="2484657" cy="3897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5787" y="6388862"/>
              <a:ext cx="2484657" cy="3897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54452" y="6842916"/>
            <a:ext cx="465658" cy="337050"/>
            <a:chOff x="8054452" y="6842916"/>
            <a:chExt cx="465658" cy="3370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4452" y="6842916"/>
              <a:ext cx="465658" cy="3370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47751" y="6602896"/>
            <a:ext cx="2602241" cy="220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8579" y="9377727"/>
            <a:ext cx="2163021" cy="232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21" y="590104"/>
            <a:ext cx="4328517" cy="832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77716" y="1588336"/>
            <a:ext cx="5869144" cy="1446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67986" y="4346519"/>
            <a:ext cx="6171429" cy="1800573"/>
            <a:chOff x="5767986" y="4346519"/>
            <a:chExt cx="6171429" cy="1800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7986" y="4346519"/>
              <a:ext cx="6171429" cy="1800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065" y="2085556"/>
            <a:ext cx="2673820" cy="1644038"/>
            <a:chOff x="1209065" y="2085556"/>
            <a:chExt cx="2673820" cy="1644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065" y="2085556"/>
              <a:ext cx="2673820" cy="1644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9065" y="4014730"/>
            <a:ext cx="3174849" cy="4264723"/>
            <a:chOff x="1209065" y="4014730"/>
            <a:chExt cx="3174849" cy="42647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9065" y="4014730"/>
              <a:ext cx="3174849" cy="42647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12829" y="6054777"/>
            <a:ext cx="4087748" cy="9644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81607" y="5789089"/>
            <a:ext cx="4192023" cy="1489016"/>
            <a:chOff x="12481607" y="5789089"/>
            <a:chExt cx="4192023" cy="1489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81607" y="5789089"/>
              <a:ext cx="4192023" cy="14890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621" y="590104"/>
            <a:ext cx="2761393" cy="791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928" y="1997926"/>
            <a:ext cx="1724072" cy="1420357"/>
            <a:chOff x="1422113" y="1997926"/>
            <a:chExt cx="1724072" cy="1420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113" y="1997926"/>
              <a:ext cx="1724072" cy="14203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0181" y="2346859"/>
            <a:ext cx="1693269" cy="7829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5654" y="4361186"/>
            <a:ext cx="1724072" cy="1563342"/>
            <a:chOff x="1344839" y="4361186"/>
            <a:chExt cx="1724072" cy="15633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839" y="4361186"/>
              <a:ext cx="1724072" cy="15633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5228" y="4915802"/>
            <a:ext cx="1632574" cy="7829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5654" y="6772011"/>
            <a:ext cx="1724072" cy="1678782"/>
            <a:chOff x="1344839" y="6772011"/>
            <a:chExt cx="1724072" cy="1678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839" y="6772011"/>
              <a:ext cx="1724072" cy="16787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3682" y="7373190"/>
            <a:ext cx="13924948" cy="11428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600" y="7484745"/>
            <a:ext cx="1737850" cy="7829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4192" y="2189487"/>
            <a:ext cx="13142667" cy="10372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63052" y="4712973"/>
            <a:ext cx="11186031" cy="11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446" y="184597"/>
            <a:ext cx="3946698" cy="790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14384" y="-3557825"/>
            <a:ext cx="32114483" cy="18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2793" y="5975057"/>
            <a:ext cx="5540129" cy="46188"/>
            <a:chOff x="6372793" y="5975057"/>
            <a:chExt cx="5540129" cy="46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6642" y="2183975"/>
            <a:ext cx="7821050" cy="3407565"/>
            <a:chOff x="5316642" y="2183975"/>
            <a:chExt cx="7821050" cy="34075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16642" y="2183975"/>
              <a:ext cx="4885971" cy="3323847"/>
              <a:chOff x="5316642" y="2183975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16642" y="2183975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33087" y="2270099"/>
              <a:ext cx="4504606" cy="3321442"/>
              <a:chOff x="8633087" y="2270099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3087" y="2270099"/>
                <a:ext cx="4504606" cy="332144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3484" y="6237230"/>
            <a:ext cx="12105044" cy="1483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3432946" cy="744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1209" y="1679862"/>
            <a:ext cx="16815758" cy="8605852"/>
            <a:chOff x="721209" y="1679862"/>
            <a:chExt cx="16815758" cy="860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209" y="1679862"/>
              <a:ext cx="16815758" cy="8605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135755" cy="744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3" y="4533900"/>
            <a:ext cx="12079395" cy="20000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6" y="6839571"/>
            <a:ext cx="11734504" cy="22176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6" y="1914697"/>
            <a:ext cx="12022862" cy="226492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821" y="1504036"/>
            <a:ext cx="2133600" cy="502990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1466422"/>
            <a:ext cx="2696157" cy="306747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6667500"/>
            <a:ext cx="3416376" cy="377510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1" y="4651174"/>
            <a:ext cx="3429000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135755" cy="744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3310"/>
            <a:ext cx="4572000" cy="1837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4" y="1848052"/>
            <a:ext cx="12458700" cy="2884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4" y="4449306"/>
            <a:ext cx="12420600" cy="350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530" y="2133912"/>
            <a:ext cx="4643070" cy="3553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65224"/>
            <a:ext cx="1966616" cy="41341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3800" y="5697081"/>
            <a:ext cx="2320834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621" y="590104"/>
            <a:ext cx="5135755" cy="744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39" y="5276850"/>
            <a:ext cx="6097737" cy="4277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0" y="1714500"/>
            <a:ext cx="13062659" cy="31058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6" y="5282293"/>
            <a:ext cx="5334000" cy="37769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0872" y="2088192"/>
            <a:ext cx="2671697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3</Words>
  <Application>Microsoft Office PowerPoint</Application>
  <PresentationFormat>사용자 지정</PresentationFormat>
  <Paragraphs>1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45</cp:revision>
  <dcterms:created xsi:type="dcterms:W3CDTF">2022-07-28T14:41:34Z</dcterms:created>
  <dcterms:modified xsi:type="dcterms:W3CDTF">2022-07-29T07:02:43Z</dcterms:modified>
</cp:coreProperties>
</file>